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4"/>
  </p:notesMasterIdLst>
  <p:sldIdLst>
    <p:sldId id="331" r:id="rId2"/>
    <p:sldId id="334" r:id="rId3"/>
  </p:sldIdLst>
  <p:sldSz cx="9144000" cy="5143500" type="screen16x9"/>
  <p:notesSz cx="6858000" cy="9144000"/>
  <p:embeddedFontLst>
    <p:embeddedFont>
      <p:font typeface="Albert Sans Medium" panose="020B0604020202020204" charset="0"/>
      <p:regular r:id="rId5"/>
      <p:bold r:id="rId6"/>
      <p:italic r:id="rId7"/>
      <p:boldItalic r:id="rId8"/>
    </p:embeddedFont>
    <p:embeddedFont>
      <p:font typeface="Sora ExtraBold" pitchFamily="2" charset="0"/>
      <p:bold r:id="rId9"/>
    </p:embeddedFont>
    <p:embeddedFont>
      <p:font typeface="Sora Medium" panose="020B0604020202020204" charset="0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8CEE"/>
    <a:srgbClr val="ED9FCF"/>
    <a:srgbClr val="93A7FE"/>
    <a:srgbClr val="9CCBFF"/>
    <a:srgbClr val="FC8F6F"/>
    <a:srgbClr val="5998FC"/>
    <a:srgbClr val="8EF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647A8E-40AD-4313-8B6C-CB13F79672D3}">
  <a:tblStyle styleId="{75647A8E-40AD-4313-8B6C-CB13F79672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CA0E59-FADD-453A-A75D-BFCD1AD3C06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>
            <a:spLocks noGrp="1"/>
          </p:cNvSpPr>
          <p:nvPr>
            <p:ph type="title"/>
          </p:nvPr>
        </p:nvSpPr>
        <p:spPr>
          <a:xfrm>
            <a:off x="1388100" y="874050"/>
            <a:ext cx="6367800" cy="3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106" name="Google Shape;106;p8"/>
          <p:cNvGrpSpPr/>
          <p:nvPr/>
        </p:nvGrpSpPr>
        <p:grpSpPr>
          <a:xfrm flipH="1"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107" name="Google Shape;107;p8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8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8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2549400" y="1555063"/>
            <a:ext cx="4045200" cy="7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1"/>
          </p:nvPr>
        </p:nvSpPr>
        <p:spPr>
          <a:xfrm>
            <a:off x="2549400" y="2353338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grpSp>
        <p:nvGrpSpPr>
          <p:cNvPr id="113" name="Google Shape;113;p9"/>
          <p:cNvGrpSpPr/>
          <p:nvPr/>
        </p:nvGrpSpPr>
        <p:grpSpPr>
          <a:xfrm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114" name="Google Shape;114;p9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9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9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3"/>
          <p:cNvGrpSpPr/>
          <p:nvPr/>
        </p:nvGrpSpPr>
        <p:grpSpPr>
          <a:xfrm flipH="1"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340" name="Google Shape;340;p23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3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3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3" name="Google Shape;343;p23"/>
          <p:cNvGrpSpPr/>
          <p:nvPr/>
        </p:nvGrpSpPr>
        <p:grpSpPr>
          <a:xfrm>
            <a:off x="8234521" y="4111783"/>
            <a:ext cx="750517" cy="572288"/>
            <a:chOff x="2047546" y="4219184"/>
            <a:chExt cx="750517" cy="572288"/>
          </a:xfrm>
        </p:grpSpPr>
        <p:sp>
          <p:nvSpPr>
            <p:cNvPr id="344" name="Google Shape;344;p23"/>
            <p:cNvSpPr/>
            <p:nvPr/>
          </p:nvSpPr>
          <p:spPr>
            <a:xfrm>
              <a:off x="2101349" y="4501101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1"/>
                  </a:moveTo>
                  <a:cubicBezTo>
                    <a:pt x="8965" y="1"/>
                    <a:pt x="2785" y="643"/>
                    <a:pt x="643" y="3213"/>
                  </a:cubicBezTo>
                  <a:cubicBezTo>
                    <a:pt x="0" y="3978"/>
                    <a:pt x="398" y="5997"/>
                    <a:pt x="398" y="6854"/>
                  </a:cubicBezTo>
                  <a:cubicBezTo>
                    <a:pt x="398" y="10648"/>
                    <a:pt x="7068" y="13708"/>
                    <a:pt x="15329" y="13708"/>
                  </a:cubicBezTo>
                  <a:cubicBezTo>
                    <a:pt x="23559" y="13708"/>
                    <a:pt x="30259" y="10648"/>
                    <a:pt x="30259" y="6854"/>
                  </a:cubicBezTo>
                  <a:cubicBezTo>
                    <a:pt x="30259" y="5630"/>
                    <a:pt x="30871" y="3458"/>
                    <a:pt x="29647" y="2479"/>
                  </a:cubicBezTo>
                  <a:cubicBezTo>
                    <a:pt x="27077" y="398"/>
                    <a:pt x="2089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110415" y="4449268"/>
              <a:ext cx="631916" cy="290349"/>
            </a:xfrm>
            <a:custGeom>
              <a:avLst/>
              <a:gdLst/>
              <a:ahLst/>
              <a:cxnLst/>
              <a:rect l="l" t="t" r="r" b="b"/>
              <a:pathLst>
                <a:path w="29832" h="13707" extrusionOk="0">
                  <a:moveTo>
                    <a:pt x="14931" y="0"/>
                  </a:moveTo>
                  <a:cubicBezTo>
                    <a:pt x="6671" y="0"/>
                    <a:pt x="1" y="3060"/>
                    <a:pt x="1" y="6854"/>
                  </a:cubicBezTo>
                  <a:cubicBezTo>
                    <a:pt x="1" y="10647"/>
                    <a:pt x="6671" y="13707"/>
                    <a:pt x="14931" y="13707"/>
                  </a:cubicBezTo>
                  <a:cubicBezTo>
                    <a:pt x="23162" y="13707"/>
                    <a:pt x="29831" y="10647"/>
                    <a:pt x="29831" y="6854"/>
                  </a:cubicBezTo>
                  <a:cubicBezTo>
                    <a:pt x="29831" y="3060"/>
                    <a:pt x="2316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373544" y="4506291"/>
              <a:ext cx="105658" cy="149739"/>
            </a:xfrm>
            <a:custGeom>
              <a:avLst/>
              <a:gdLst/>
              <a:ahLst/>
              <a:cxnLst/>
              <a:rect l="l" t="t" r="r" b="b"/>
              <a:pathLst>
                <a:path w="4988" h="7069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8" y="1010"/>
                    <a:pt x="123" y="1500"/>
                    <a:pt x="123" y="2265"/>
                  </a:cubicBezTo>
                  <a:cubicBezTo>
                    <a:pt x="123" y="2999"/>
                    <a:pt x="980" y="3397"/>
                    <a:pt x="2326" y="3733"/>
                  </a:cubicBezTo>
                  <a:cubicBezTo>
                    <a:pt x="3305" y="4009"/>
                    <a:pt x="3825" y="4284"/>
                    <a:pt x="3825" y="4773"/>
                  </a:cubicBezTo>
                  <a:cubicBezTo>
                    <a:pt x="3825" y="5263"/>
                    <a:pt x="3182" y="5600"/>
                    <a:pt x="2234" y="5600"/>
                  </a:cubicBezTo>
                  <a:cubicBezTo>
                    <a:pt x="1500" y="5600"/>
                    <a:pt x="796" y="5447"/>
                    <a:pt x="337" y="5232"/>
                  </a:cubicBezTo>
                  <a:lnTo>
                    <a:pt x="0" y="5814"/>
                  </a:lnTo>
                  <a:cubicBezTo>
                    <a:pt x="490" y="6028"/>
                    <a:pt x="1285" y="6181"/>
                    <a:pt x="2050" y="6211"/>
                  </a:cubicBezTo>
                  <a:lnTo>
                    <a:pt x="2050" y="7068"/>
                  </a:lnTo>
                  <a:lnTo>
                    <a:pt x="2876" y="7068"/>
                  </a:lnTo>
                  <a:lnTo>
                    <a:pt x="2876" y="6181"/>
                  </a:lnTo>
                  <a:cubicBezTo>
                    <a:pt x="4253" y="6028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5" y="2601"/>
                    <a:pt x="1285" y="2142"/>
                  </a:cubicBezTo>
                  <a:cubicBezTo>
                    <a:pt x="1285" y="1806"/>
                    <a:pt x="1653" y="1408"/>
                    <a:pt x="2693" y="1408"/>
                  </a:cubicBezTo>
                  <a:cubicBezTo>
                    <a:pt x="3519" y="1408"/>
                    <a:pt x="4070" y="1591"/>
                    <a:pt x="4345" y="1714"/>
                  </a:cubicBezTo>
                  <a:lnTo>
                    <a:pt x="4682" y="1133"/>
                  </a:lnTo>
                  <a:cubicBezTo>
                    <a:pt x="4314" y="980"/>
                    <a:pt x="3764" y="857"/>
                    <a:pt x="2968" y="827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2144117" y="4410377"/>
              <a:ext cx="653946" cy="290370"/>
            </a:xfrm>
            <a:custGeom>
              <a:avLst/>
              <a:gdLst/>
              <a:ahLst/>
              <a:cxnLst/>
              <a:rect l="l" t="t" r="r" b="b"/>
              <a:pathLst>
                <a:path w="30872" h="13708" extrusionOk="0">
                  <a:moveTo>
                    <a:pt x="15329" y="0"/>
                  </a:moveTo>
                  <a:cubicBezTo>
                    <a:pt x="8965" y="0"/>
                    <a:pt x="2785" y="643"/>
                    <a:pt x="613" y="3213"/>
                  </a:cubicBezTo>
                  <a:cubicBezTo>
                    <a:pt x="1" y="3978"/>
                    <a:pt x="398" y="5997"/>
                    <a:pt x="398" y="6854"/>
                  </a:cubicBezTo>
                  <a:cubicBezTo>
                    <a:pt x="398" y="10648"/>
                    <a:pt x="7068" y="13707"/>
                    <a:pt x="15329" y="13707"/>
                  </a:cubicBezTo>
                  <a:cubicBezTo>
                    <a:pt x="23559" y="13707"/>
                    <a:pt x="30260" y="10648"/>
                    <a:pt x="30260" y="6854"/>
                  </a:cubicBezTo>
                  <a:cubicBezTo>
                    <a:pt x="30260" y="5630"/>
                    <a:pt x="30872" y="3458"/>
                    <a:pt x="29648" y="2448"/>
                  </a:cubicBezTo>
                  <a:cubicBezTo>
                    <a:pt x="27078" y="398"/>
                    <a:pt x="20867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2153183" y="4357887"/>
              <a:ext cx="631916" cy="291005"/>
            </a:xfrm>
            <a:custGeom>
              <a:avLst/>
              <a:gdLst/>
              <a:ahLst/>
              <a:cxnLst/>
              <a:rect l="l" t="t" r="r" b="b"/>
              <a:pathLst>
                <a:path w="29832" h="13738" extrusionOk="0">
                  <a:moveTo>
                    <a:pt x="14932" y="0"/>
                  </a:moveTo>
                  <a:cubicBezTo>
                    <a:pt x="6671" y="0"/>
                    <a:pt x="1" y="3090"/>
                    <a:pt x="1" y="6884"/>
                  </a:cubicBezTo>
                  <a:cubicBezTo>
                    <a:pt x="1" y="10678"/>
                    <a:pt x="6671" y="13738"/>
                    <a:pt x="14932" y="13738"/>
                  </a:cubicBezTo>
                  <a:cubicBezTo>
                    <a:pt x="23162" y="13738"/>
                    <a:pt x="29832" y="10678"/>
                    <a:pt x="29832" y="6884"/>
                  </a:cubicBezTo>
                  <a:cubicBezTo>
                    <a:pt x="29832" y="3090"/>
                    <a:pt x="23162" y="0"/>
                    <a:pt x="1493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2416312" y="4415566"/>
              <a:ext cx="105658" cy="149718"/>
            </a:xfrm>
            <a:custGeom>
              <a:avLst/>
              <a:gdLst/>
              <a:ahLst/>
              <a:cxnLst/>
              <a:rect l="l" t="t" r="r" b="b"/>
              <a:pathLst>
                <a:path w="498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499"/>
                    <a:pt x="123" y="2234"/>
                  </a:cubicBezTo>
                  <a:cubicBezTo>
                    <a:pt x="123" y="2998"/>
                    <a:pt x="980" y="3396"/>
                    <a:pt x="2326" y="3733"/>
                  </a:cubicBezTo>
                  <a:cubicBezTo>
                    <a:pt x="3305" y="4008"/>
                    <a:pt x="3825" y="4253"/>
                    <a:pt x="3825" y="477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3"/>
                  </a:lnTo>
                  <a:cubicBezTo>
                    <a:pt x="490" y="6027"/>
                    <a:pt x="1286" y="6180"/>
                    <a:pt x="2051" y="6180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54" y="6027"/>
                    <a:pt x="4988" y="5385"/>
                    <a:pt x="4988" y="4712"/>
                  </a:cubicBezTo>
                  <a:cubicBezTo>
                    <a:pt x="4988" y="3947"/>
                    <a:pt x="4284" y="3488"/>
                    <a:pt x="2907" y="3121"/>
                  </a:cubicBezTo>
                  <a:cubicBezTo>
                    <a:pt x="1775" y="2815"/>
                    <a:pt x="1286" y="2601"/>
                    <a:pt x="1286" y="2142"/>
                  </a:cubicBezTo>
                  <a:cubicBezTo>
                    <a:pt x="1286" y="1805"/>
                    <a:pt x="1653" y="1407"/>
                    <a:pt x="2693" y="1407"/>
                  </a:cubicBezTo>
                  <a:cubicBezTo>
                    <a:pt x="3519" y="1407"/>
                    <a:pt x="4070" y="1591"/>
                    <a:pt x="4345" y="1713"/>
                  </a:cubicBezTo>
                  <a:lnTo>
                    <a:pt x="4682" y="1132"/>
                  </a:lnTo>
                  <a:cubicBezTo>
                    <a:pt x="4315" y="979"/>
                    <a:pt x="3764" y="857"/>
                    <a:pt x="2969" y="826"/>
                  </a:cubicBezTo>
                  <a:lnTo>
                    <a:pt x="2969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2096159" y="4340369"/>
              <a:ext cx="653946" cy="291026"/>
            </a:xfrm>
            <a:custGeom>
              <a:avLst/>
              <a:gdLst/>
              <a:ahLst/>
              <a:cxnLst/>
              <a:rect l="l" t="t" r="r" b="b"/>
              <a:pathLst>
                <a:path w="30872" h="13739" extrusionOk="0">
                  <a:moveTo>
                    <a:pt x="15329" y="1"/>
                  </a:moveTo>
                  <a:cubicBezTo>
                    <a:pt x="8965" y="1"/>
                    <a:pt x="2754" y="644"/>
                    <a:pt x="612" y="3244"/>
                  </a:cubicBezTo>
                  <a:cubicBezTo>
                    <a:pt x="1" y="4009"/>
                    <a:pt x="398" y="6028"/>
                    <a:pt x="398" y="6885"/>
                  </a:cubicBezTo>
                  <a:cubicBezTo>
                    <a:pt x="398" y="10679"/>
                    <a:pt x="7068" y="13738"/>
                    <a:pt x="15329" y="13738"/>
                  </a:cubicBezTo>
                  <a:cubicBezTo>
                    <a:pt x="23559" y="13738"/>
                    <a:pt x="30260" y="10679"/>
                    <a:pt x="30260" y="6885"/>
                  </a:cubicBezTo>
                  <a:lnTo>
                    <a:pt x="30229" y="6885"/>
                  </a:lnTo>
                  <a:cubicBezTo>
                    <a:pt x="30229" y="5631"/>
                    <a:pt x="30872" y="3489"/>
                    <a:pt x="29648" y="2479"/>
                  </a:cubicBezTo>
                  <a:cubicBezTo>
                    <a:pt x="27078" y="399"/>
                    <a:pt x="20867" y="1"/>
                    <a:pt x="1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104590" y="4288535"/>
              <a:ext cx="632552" cy="291005"/>
            </a:xfrm>
            <a:custGeom>
              <a:avLst/>
              <a:gdLst/>
              <a:ahLst/>
              <a:cxnLst/>
              <a:rect l="l" t="t" r="r" b="b"/>
              <a:pathLst>
                <a:path w="29862" h="13738" extrusionOk="0">
                  <a:moveTo>
                    <a:pt x="14931" y="0"/>
                  </a:moveTo>
                  <a:cubicBezTo>
                    <a:pt x="6701" y="0"/>
                    <a:pt x="0" y="3091"/>
                    <a:pt x="0" y="6884"/>
                  </a:cubicBezTo>
                  <a:cubicBezTo>
                    <a:pt x="0" y="10678"/>
                    <a:pt x="6701" y="13738"/>
                    <a:pt x="14931" y="13738"/>
                  </a:cubicBezTo>
                  <a:cubicBezTo>
                    <a:pt x="23192" y="13738"/>
                    <a:pt x="29862" y="10678"/>
                    <a:pt x="29862" y="6884"/>
                  </a:cubicBezTo>
                  <a:cubicBezTo>
                    <a:pt x="29862" y="3091"/>
                    <a:pt x="23192" y="0"/>
                    <a:pt x="149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368355" y="4346215"/>
              <a:ext cx="105023" cy="149718"/>
            </a:xfrm>
            <a:custGeom>
              <a:avLst/>
              <a:gdLst/>
              <a:ahLst/>
              <a:cxnLst/>
              <a:rect l="l" t="t" r="r" b="b"/>
              <a:pathLst>
                <a:path w="4958" h="7068" extrusionOk="0">
                  <a:moveTo>
                    <a:pt x="2142" y="0"/>
                  </a:moveTo>
                  <a:lnTo>
                    <a:pt x="2142" y="857"/>
                  </a:lnTo>
                  <a:cubicBezTo>
                    <a:pt x="919" y="979"/>
                    <a:pt x="123" y="1500"/>
                    <a:pt x="123" y="2234"/>
                  </a:cubicBezTo>
                  <a:cubicBezTo>
                    <a:pt x="123" y="2999"/>
                    <a:pt x="949" y="3396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63"/>
                    <a:pt x="3183" y="5599"/>
                    <a:pt x="2234" y="5599"/>
                  </a:cubicBezTo>
                  <a:cubicBezTo>
                    <a:pt x="1500" y="5599"/>
                    <a:pt x="796" y="5446"/>
                    <a:pt x="33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51" y="6181"/>
                  </a:cubicBezTo>
                  <a:lnTo>
                    <a:pt x="2051" y="7068"/>
                  </a:lnTo>
                  <a:lnTo>
                    <a:pt x="2877" y="7068"/>
                  </a:lnTo>
                  <a:lnTo>
                    <a:pt x="2877" y="6150"/>
                  </a:lnTo>
                  <a:cubicBezTo>
                    <a:pt x="4223" y="6028"/>
                    <a:pt x="4957" y="5385"/>
                    <a:pt x="4957" y="4712"/>
                  </a:cubicBezTo>
                  <a:cubicBezTo>
                    <a:pt x="4957" y="3917"/>
                    <a:pt x="4284" y="3488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5"/>
                    <a:pt x="1653" y="1408"/>
                    <a:pt x="2663" y="1408"/>
                  </a:cubicBezTo>
                  <a:cubicBezTo>
                    <a:pt x="3519" y="1408"/>
                    <a:pt x="4070" y="1591"/>
                    <a:pt x="4345" y="1683"/>
                  </a:cubicBezTo>
                  <a:lnTo>
                    <a:pt x="4682" y="1132"/>
                  </a:lnTo>
                  <a:cubicBezTo>
                    <a:pt x="4284" y="979"/>
                    <a:pt x="3764" y="826"/>
                    <a:pt x="2968" y="826"/>
                  </a:cubicBezTo>
                  <a:lnTo>
                    <a:pt x="2968" y="0"/>
                  </a:lnTo>
                  <a:close/>
                </a:path>
              </a:pathLst>
            </a:custGeom>
            <a:solidFill>
              <a:srgbClr val="4CA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047546" y="4271038"/>
              <a:ext cx="654603" cy="291005"/>
            </a:xfrm>
            <a:custGeom>
              <a:avLst/>
              <a:gdLst/>
              <a:ahLst/>
              <a:cxnLst/>
              <a:rect l="l" t="t" r="r" b="b"/>
              <a:pathLst>
                <a:path w="30903" h="13738" extrusionOk="0">
                  <a:moveTo>
                    <a:pt x="15329" y="0"/>
                  </a:moveTo>
                  <a:cubicBezTo>
                    <a:pt x="8965" y="0"/>
                    <a:pt x="2785" y="643"/>
                    <a:pt x="643" y="3243"/>
                  </a:cubicBezTo>
                  <a:cubicBezTo>
                    <a:pt x="1" y="4008"/>
                    <a:pt x="429" y="5997"/>
                    <a:pt x="429" y="6884"/>
                  </a:cubicBezTo>
                  <a:cubicBezTo>
                    <a:pt x="429" y="10678"/>
                    <a:pt x="7099" y="13738"/>
                    <a:pt x="15360" y="13738"/>
                  </a:cubicBezTo>
                  <a:cubicBezTo>
                    <a:pt x="23590" y="13738"/>
                    <a:pt x="30260" y="10648"/>
                    <a:pt x="30260" y="6884"/>
                  </a:cubicBezTo>
                  <a:lnTo>
                    <a:pt x="30260" y="6854"/>
                  </a:lnTo>
                  <a:cubicBezTo>
                    <a:pt x="30260" y="5630"/>
                    <a:pt x="30902" y="3488"/>
                    <a:pt x="29648" y="2479"/>
                  </a:cubicBezTo>
                  <a:cubicBezTo>
                    <a:pt x="27078" y="398"/>
                    <a:pt x="20898" y="0"/>
                    <a:pt x="153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056633" y="4219183"/>
              <a:ext cx="632552" cy="291026"/>
            </a:xfrm>
            <a:custGeom>
              <a:avLst/>
              <a:gdLst/>
              <a:ahLst/>
              <a:cxnLst/>
              <a:rect l="l" t="t" r="r" b="b"/>
              <a:pathLst>
                <a:path w="29862" h="13739" extrusionOk="0">
                  <a:moveTo>
                    <a:pt x="14931" y="1"/>
                  </a:moveTo>
                  <a:cubicBezTo>
                    <a:pt x="6701" y="1"/>
                    <a:pt x="0" y="3091"/>
                    <a:pt x="0" y="6885"/>
                  </a:cubicBezTo>
                  <a:cubicBezTo>
                    <a:pt x="0" y="10648"/>
                    <a:pt x="6701" y="13738"/>
                    <a:pt x="14931" y="13738"/>
                  </a:cubicBezTo>
                  <a:cubicBezTo>
                    <a:pt x="23192" y="13738"/>
                    <a:pt x="29862" y="10648"/>
                    <a:pt x="29862" y="6885"/>
                  </a:cubicBezTo>
                  <a:cubicBezTo>
                    <a:pt x="29862" y="3091"/>
                    <a:pt x="23192" y="1"/>
                    <a:pt x="14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320397" y="4276863"/>
              <a:ext cx="105023" cy="149082"/>
            </a:xfrm>
            <a:custGeom>
              <a:avLst/>
              <a:gdLst/>
              <a:ahLst/>
              <a:cxnLst/>
              <a:rect l="l" t="t" r="r" b="b"/>
              <a:pathLst>
                <a:path w="4958" h="7038" extrusionOk="0">
                  <a:moveTo>
                    <a:pt x="2142" y="1"/>
                  </a:moveTo>
                  <a:lnTo>
                    <a:pt x="2142" y="857"/>
                  </a:lnTo>
                  <a:cubicBezTo>
                    <a:pt x="919" y="980"/>
                    <a:pt x="123" y="1500"/>
                    <a:pt x="123" y="2234"/>
                  </a:cubicBezTo>
                  <a:cubicBezTo>
                    <a:pt x="123" y="2999"/>
                    <a:pt x="949" y="3397"/>
                    <a:pt x="2326" y="3733"/>
                  </a:cubicBezTo>
                  <a:cubicBezTo>
                    <a:pt x="3305" y="3978"/>
                    <a:pt x="3825" y="4253"/>
                    <a:pt x="3825" y="4743"/>
                  </a:cubicBezTo>
                  <a:cubicBezTo>
                    <a:pt x="3825" y="5232"/>
                    <a:pt x="3183" y="5600"/>
                    <a:pt x="2234" y="5600"/>
                  </a:cubicBezTo>
                  <a:cubicBezTo>
                    <a:pt x="1500" y="5600"/>
                    <a:pt x="796" y="5447"/>
                    <a:pt x="307" y="5232"/>
                  </a:cubicBezTo>
                  <a:lnTo>
                    <a:pt x="1" y="5814"/>
                  </a:lnTo>
                  <a:cubicBezTo>
                    <a:pt x="460" y="6028"/>
                    <a:pt x="1255" y="6181"/>
                    <a:pt x="2020" y="6181"/>
                  </a:cubicBezTo>
                  <a:lnTo>
                    <a:pt x="2020" y="7038"/>
                  </a:lnTo>
                  <a:lnTo>
                    <a:pt x="2877" y="7038"/>
                  </a:lnTo>
                  <a:lnTo>
                    <a:pt x="2877" y="6150"/>
                  </a:lnTo>
                  <a:cubicBezTo>
                    <a:pt x="4223" y="5997"/>
                    <a:pt x="4957" y="5385"/>
                    <a:pt x="4957" y="4682"/>
                  </a:cubicBezTo>
                  <a:cubicBezTo>
                    <a:pt x="4957" y="3917"/>
                    <a:pt x="4284" y="3489"/>
                    <a:pt x="2907" y="3121"/>
                  </a:cubicBezTo>
                  <a:cubicBezTo>
                    <a:pt x="1745" y="2815"/>
                    <a:pt x="1255" y="2601"/>
                    <a:pt x="1255" y="2142"/>
                  </a:cubicBezTo>
                  <a:cubicBezTo>
                    <a:pt x="1255" y="1806"/>
                    <a:pt x="1653" y="1408"/>
                    <a:pt x="2662" y="1408"/>
                  </a:cubicBezTo>
                  <a:cubicBezTo>
                    <a:pt x="3519" y="1408"/>
                    <a:pt x="4070" y="1592"/>
                    <a:pt x="4345" y="1683"/>
                  </a:cubicBezTo>
                  <a:lnTo>
                    <a:pt x="4682" y="1133"/>
                  </a:lnTo>
                  <a:cubicBezTo>
                    <a:pt x="4284" y="980"/>
                    <a:pt x="3733" y="827"/>
                    <a:pt x="2938" y="827"/>
                  </a:cubicBezTo>
                  <a:lnTo>
                    <a:pt x="2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3"/>
          <p:cNvGrpSpPr/>
          <p:nvPr/>
        </p:nvGrpSpPr>
        <p:grpSpPr>
          <a:xfrm rot="481763">
            <a:off x="8395159" y="295926"/>
            <a:ext cx="429255" cy="214651"/>
            <a:chOff x="8003417" y="3113542"/>
            <a:chExt cx="254063" cy="127053"/>
          </a:xfrm>
        </p:grpSpPr>
        <p:sp>
          <p:nvSpPr>
            <p:cNvPr id="357" name="Google Shape;357;p23"/>
            <p:cNvSpPr/>
            <p:nvPr/>
          </p:nvSpPr>
          <p:spPr>
            <a:xfrm>
              <a:off x="8003417" y="3113542"/>
              <a:ext cx="254063" cy="127053"/>
            </a:xfrm>
            <a:custGeom>
              <a:avLst/>
              <a:gdLst/>
              <a:ahLst/>
              <a:cxnLst/>
              <a:rect l="l" t="t" r="r" b="b"/>
              <a:pathLst>
                <a:path w="11994" h="5998" extrusionOk="0">
                  <a:moveTo>
                    <a:pt x="5997" y="0"/>
                  </a:moveTo>
                  <a:cubicBezTo>
                    <a:pt x="2693" y="0"/>
                    <a:pt x="1" y="2999"/>
                    <a:pt x="1" y="2999"/>
                  </a:cubicBezTo>
                  <a:cubicBezTo>
                    <a:pt x="1" y="2999"/>
                    <a:pt x="2693" y="5997"/>
                    <a:pt x="5997" y="5997"/>
                  </a:cubicBezTo>
                  <a:cubicBezTo>
                    <a:pt x="9302" y="5997"/>
                    <a:pt x="11994" y="2999"/>
                    <a:pt x="11994" y="2999"/>
                  </a:cubicBezTo>
                  <a:cubicBezTo>
                    <a:pt x="11994" y="2999"/>
                    <a:pt x="9302" y="0"/>
                    <a:pt x="59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5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8074717" y="3113542"/>
              <a:ext cx="110827" cy="127053"/>
            </a:xfrm>
            <a:custGeom>
              <a:avLst/>
              <a:gdLst/>
              <a:ahLst/>
              <a:cxnLst/>
              <a:rect l="l" t="t" r="r" b="b"/>
              <a:pathLst>
                <a:path w="5232" h="5998" extrusionOk="0">
                  <a:moveTo>
                    <a:pt x="2601" y="0"/>
                  </a:moveTo>
                  <a:cubicBezTo>
                    <a:pt x="1163" y="0"/>
                    <a:pt x="0" y="1347"/>
                    <a:pt x="0" y="2999"/>
                  </a:cubicBezTo>
                  <a:cubicBezTo>
                    <a:pt x="0" y="4651"/>
                    <a:pt x="1163" y="5997"/>
                    <a:pt x="2601" y="5997"/>
                  </a:cubicBezTo>
                  <a:cubicBezTo>
                    <a:pt x="4069" y="5997"/>
                    <a:pt x="5232" y="4651"/>
                    <a:pt x="5232" y="2999"/>
                  </a:cubicBezTo>
                  <a:cubicBezTo>
                    <a:pt x="5232" y="1347"/>
                    <a:pt x="4069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66022" y="313113"/>
            <a:ext cx="708377" cy="1320991"/>
            <a:chOff x="66022" y="3093013"/>
            <a:chExt cx="708377" cy="1320991"/>
          </a:xfrm>
        </p:grpSpPr>
        <p:grpSp>
          <p:nvGrpSpPr>
            <p:cNvPr id="360" name="Google Shape;360;p23"/>
            <p:cNvGrpSpPr/>
            <p:nvPr/>
          </p:nvGrpSpPr>
          <p:grpSpPr>
            <a:xfrm>
              <a:off x="66022" y="3093013"/>
              <a:ext cx="463517" cy="648839"/>
              <a:chOff x="1085140" y="3504994"/>
              <a:chExt cx="560616" cy="784854"/>
            </a:xfrm>
          </p:grpSpPr>
          <p:sp>
            <p:nvSpPr>
              <p:cNvPr id="361" name="Google Shape;361;p23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3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" name="Google Shape;363;p23"/>
            <p:cNvGrpSpPr/>
            <p:nvPr/>
          </p:nvGrpSpPr>
          <p:grpSpPr>
            <a:xfrm rot="-1039475">
              <a:off x="303636" y="3811726"/>
              <a:ext cx="397045" cy="555759"/>
              <a:chOff x="1085140" y="3504994"/>
              <a:chExt cx="560616" cy="784854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bg>
      <p:bgPr>
        <a:solidFill>
          <a:schemeClr val="lt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">
    <p:bg>
      <p:bgPr>
        <a:solidFill>
          <a:schemeClr val="lt2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5"/>
          <p:cNvGrpSpPr/>
          <p:nvPr/>
        </p:nvGrpSpPr>
        <p:grpSpPr>
          <a:xfrm>
            <a:off x="-147" y="4604000"/>
            <a:ext cx="9143747" cy="309975"/>
            <a:chOff x="3364500" y="4604000"/>
            <a:chExt cx="5779500" cy="309975"/>
          </a:xfrm>
        </p:grpSpPr>
        <p:cxnSp>
          <p:nvCxnSpPr>
            <p:cNvPr id="369" name="Google Shape;369;p25"/>
            <p:cNvCxnSpPr/>
            <p:nvPr/>
          </p:nvCxnSpPr>
          <p:spPr>
            <a:xfrm>
              <a:off x="3364500" y="4604000"/>
              <a:ext cx="577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25"/>
            <p:cNvCxnSpPr/>
            <p:nvPr/>
          </p:nvCxnSpPr>
          <p:spPr>
            <a:xfrm>
              <a:off x="7859025" y="4775300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25"/>
            <p:cNvCxnSpPr/>
            <p:nvPr/>
          </p:nvCxnSpPr>
          <p:spPr>
            <a:xfrm>
              <a:off x="6782300" y="4913975"/>
              <a:ext cx="121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2" name="Google Shape;372;p25"/>
          <p:cNvGrpSpPr/>
          <p:nvPr/>
        </p:nvGrpSpPr>
        <p:grpSpPr>
          <a:xfrm>
            <a:off x="71699" y="3912960"/>
            <a:ext cx="777300" cy="818523"/>
            <a:chOff x="2163562" y="3046774"/>
            <a:chExt cx="623486" cy="656552"/>
          </a:xfrm>
        </p:grpSpPr>
        <p:sp>
          <p:nvSpPr>
            <p:cNvPr id="373" name="Google Shape;373;p25"/>
            <p:cNvSpPr/>
            <p:nvPr/>
          </p:nvSpPr>
          <p:spPr>
            <a:xfrm>
              <a:off x="2252995" y="3446001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5"/>
                    <a:pt x="337" y="605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59"/>
                  </a:cubicBezTo>
                  <a:lnTo>
                    <a:pt x="24691" y="6059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2260133" y="3399993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2475284" y="3450555"/>
              <a:ext cx="86234" cy="132878"/>
            </a:xfrm>
            <a:custGeom>
              <a:avLst/>
              <a:gdLst/>
              <a:ahLst/>
              <a:cxnLst/>
              <a:rect l="l" t="t" r="r" b="b"/>
              <a:pathLst>
                <a:path w="4071" h="6273" extrusionOk="0">
                  <a:moveTo>
                    <a:pt x="1653" y="6272"/>
                  </a:moveTo>
                  <a:lnTo>
                    <a:pt x="1653" y="5477"/>
                  </a:lnTo>
                  <a:cubicBezTo>
                    <a:pt x="1041" y="5477"/>
                    <a:pt x="399" y="5354"/>
                    <a:pt x="1" y="5140"/>
                  </a:cubicBezTo>
                  <a:lnTo>
                    <a:pt x="276" y="4651"/>
                  </a:lnTo>
                  <a:cubicBezTo>
                    <a:pt x="674" y="4834"/>
                    <a:pt x="1225" y="4987"/>
                    <a:pt x="1837" y="4987"/>
                  </a:cubicBezTo>
                  <a:cubicBezTo>
                    <a:pt x="2602" y="4987"/>
                    <a:pt x="3122" y="4651"/>
                    <a:pt x="3122" y="4222"/>
                  </a:cubicBezTo>
                  <a:cubicBezTo>
                    <a:pt x="3122" y="3794"/>
                    <a:pt x="2693" y="3549"/>
                    <a:pt x="1898" y="3335"/>
                  </a:cubicBezTo>
                  <a:cubicBezTo>
                    <a:pt x="796" y="3029"/>
                    <a:pt x="123" y="2662"/>
                    <a:pt x="123" y="2019"/>
                  </a:cubicBezTo>
                  <a:cubicBezTo>
                    <a:pt x="123" y="1346"/>
                    <a:pt x="735" y="887"/>
                    <a:pt x="1745" y="796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65"/>
                  </a:lnTo>
                  <a:cubicBezTo>
                    <a:pt x="3061" y="765"/>
                    <a:pt x="3519" y="887"/>
                    <a:pt x="3825" y="1010"/>
                  </a:cubicBezTo>
                  <a:lnTo>
                    <a:pt x="3550" y="1530"/>
                  </a:lnTo>
                  <a:cubicBezTo>
                    <a:pt x="3336" y="1438"/>
                    <a:pt x="2877" y="1255"/>
                    <a:pt x="2204" y="1255"/>
                  </a:cubicBezTo>
                  <a:cubicBezTo>
                    <a:pt x="1347" y="1255"/>
                    <a:pt x="1041" y="1622"/>
                    <a:pt x="1041" y="1928"/>
                  </a:cubicBezTo>
                  <a:cubicBezTo>
                    <a:pt x="1041" y="2295"/>
                    <a:pt x="1439" y="2509"/>
                    <a:pt x="2387" y="2784"/>
                  </a:cubicBezTo>
                  <a:cubicBezTo>
                    <a:pt x="3489" y="3090"/>
                    <a:pt x="4070" y="3488"/>
                    <a:pt x="4070" y="4161"/>
                  </a:cubicBezTo>
                  <a:cubicBezTo>
                    <a:pt x="4070" y="4773"/>
                    <a:pt x="3458" y="5324"/>
                    <a:pt x="2357" y="5477"/>
                  </a:cubicBezTo>
                  <a:lnTo>
                    <a:pt x="2357" y="627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2252995" y="3359809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12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2260133" y="3313801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2475284" y="3364999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1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80"/>
                  </a:cubicBezTo>
                  <a:lnTo>
                    <a:pt x="3550" y="1500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9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2252995" y="3273618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1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8"/>
                    <a:pt x="25211" y="3060"/>
                    <a:pt x="24202" y="2173"/>
                  </a:cubicBezTo>
                  <a:cubicBezTo>
                    <a:pt x="22121" y="368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2260133" y="3227609"/>
              <a:ext cx="516535" cy="257304"/>
            </a:xfrm>
            <a:custGeom>
              <a:avLst/>
              <a:gdLst/>
              <a:ahLst/>
              <a:cxnLst/>
              <a:rect l="l" t="t" r="r" b="b"/>
              <a:pathLst>
                <a:path w="24385" h="12147" extrusionOk="0">
                  <a:moveTo>
                    <a:pt x="12177" y="0"/>
                  </a:moveTo>
                  <a:cubicBezTo>
                    <a:pt x="5446" y="0"/>
                    <a:pt x="0" y="2723"/>
                    <a:pt x="0" y="608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89"/>
                  </a:cubicBezTo>
                  <a:cubicBezTo>
                    <a:pt x="24385" y="2723"/>
                    <a:pt x="18908" y="0"/>
                    <a:pt x="12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2475284" y="3278808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653" y="6242"/>
                  </a:moveTo>
                  <a:lnTo>
                    <a:pt x="1653" y="5477"/>
                  </a:lnTo>
                  <a:cubicBezTo>
                    <a:pt x="1041" y="5446"/>
                    <a:pt x="399" y="5324"/>
                    <a:pt x="1" y="5140"/>
                  </a:cubicBezTo>
                  <a:lnTo>
                    <a:pt x="276" y="4620"/>
                  </a:lnTo>
                  <a:cubicBezTo>
                    <a:pt x="674" y="4804"/>
                    <a:pt x="1225" y="4957"/>
                    <a:pt x="1837" y="4957"/>
                  </a:cubicBezTo>
                  <a:cubicBezTo>
                    <a:pt x="2602" y="4957"/>
                    <a:pt x="3122" y="4620"/>
                    <a:pt x="3122" y="4192"/>
                  </a:cubicBezTo>
                  <a:cubicBezTo>
                    <a:pt x="3122" y="3763"/>
                    <a:pt x="2693" y="3519"/>
                    <a:pt x="1898" y="3305"/>
                  </a:cubicBezTo>
                  <a:cubicBezTo>
                    <a:pt x="796" y="2999"/>
                    <a:pt x="123" y="2631"/>
                    <a:pt x="123" y="1989"/>
                  </a:cubicBezTo>
                  <a:cubicBezTo>
                    <a:pt x="123" y="1316"/>
                    <a:pt x="735" y="857"/>
                    <a:pt x="1745" y="765"/>
                  </a:cubicBezTo>
                  <a:lnTo>
                    <a:pt x="1745" y="0"/>
                  </a:lnTo>
                  <a:lnTo>
                    <a:pt x="2418" y="0"/>
                  </a:lnTo>
                  <a:lnTo>
                    <a:pt x="2418" y="735"/>
                  </a:lnTo>
                  <a:cubicBezTo>
                    <a:pt x="3061" y="735"/>
                    <a:pt x="3519" y="857"/>
                    <a:pt x="3825" y="979"/>
                  </a:cubicBezTo>
                  <a:lnTo>
                    <a:pt x="3550" y="1499"/>
                  </a:lnTo>
                  <a:cubicBezTo>
                    <a:pt x="3336" y="1408"/>
                    <a:pt x="2877" y="1224"/>
                    <a:pt x="2204" y="1224"/>
                  </a:cubicBezTo>
                  <a:cubicBezTo>
                    <a:pt x="1347" y="1224"/>
                    <a:pt x="1041" y="1591"/>
                    <a:pt x="1041" y="1897"/>
                  </a:cubicBezTo>
                  <a:cubicBezTo>
                    <a:pt x="1041" y="2295"/>
                    <a:pt x="1439" y="2478"/>
                    <a:pt x="2387" y="2754"/>
                  </a:cubicBezTo>
                  <a:cubicBezTo>
                    <a:pt x="3489" y="3060"/>
                    <a:pt x="4070" y="3458"/>
                    <a:pt x="4070" y="4161"/>
                  </a:cubicBezTo>
                  <a:cubicBezTo>
                    <a:pt x="4070" y="4743"/>
                    <a:pt x="3458" y="5324"/>
                    <a:pt x="2357" y="5446"/>
                  </a:cubicBezTo>
                  <a:lnTo>
                    <a:pt x="2357" y="6242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2252995" y="3187426"/>
              <a:ext cx="534053" cy="257304"/>
            </a:xfrm>
            <a:custGeom>
              <a:avLst/>
              <a:gdLst/>
              <a:ahLst/>
              <a:cxnLst/>
              <a:rect l="l" t="t" r="r" b="b"/>
              <a:pathLst>
                <a:path w="25212" h="12147" extrusionOk="0">
                  <a:moveTo>
                    <a:pt x="12514" y="0"/>
                  </a:moveTo>
                  <a:cubicBezTo>
                    <a:pt x="7313" y="0"/>
                    <a:pt x="2265" y="582"/>
                    <a:pt x="521" y="2846"/>
                  </a:cubicBezTo>
                  <a:cubicBezTo>
                    <a:pt x="1" y="3549"/>
                    <a:pt x="337" y="5324"/>
                    <a:pt x="337" y="6089"/>
                  </a:cubicBezTo>
                  <a:cubicBezTo>
                    <a:pt x="337" y="9424"/>
                    <a:pt x="5783" y="12147"/>
                    <a:pt x="12514" y="12147"/>
                  </a:cubicBezTo>
                  <a:cubicBezTo>
                    <a:pt x="19245" y="12147"/>
                    <a:pt x="24722" y="9424"/>
                    <a:pt x="24722" y="6089"/>
                  </a:cubicBezTo>
                  <a:lnTo>
                    <a:pt x="24691" y="6058"/>
                  </a:lnTo>
                  <a:cubicBezTo>
                    <a:pt x="24691" y="4987"/>
                    <a:pt x="25211" y="3090"/>
                    <a:pt x="24202" y="2203"/>
                  </a:cubicBezTo>
                  <a:cubicBezTo>
                    <a:pt x="22121" y="367"/>
                    <a:pt x="17042" y="0"/>
                    <a:pt x="12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2260133" y="3141397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724"/>
                    <a:pt x="0" y="6089"/>
                  </a:cubicBezTo>
                  <a:cubicBezTo>
                    <a:pt x="0" y="9455"/>
                    <a:pt x="5446" y="12147"/>
                    <a:pt x="12177" y="12147"/>
                  </a:cubicBezTo>
                  <a:cubicBezTo>
                    <a:pt x="18908" y="12147"/>
                    <a:pt x="24385" y="9455"/>
                    <a:pt x="24385" y="6089"/>
                  </a:cubicBezTo>
                  <a:cubicBezTo>
                    <a:pt x="24385" y="2724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2475284" y="3192595"/>
              <a:ext cx="86234" cy="132242"/>
            </a:xfrm>
            <a:custGeom>
              <a:avLst/>
              <a:gdLst/>
              <a:ahLst/>
              <a:cxnLst/>
              <a:rect l="l" t="t" r="r" b="b"/>
              <a:pathLst>
                <a:path w="4071" h="6243" extrusionOk="0">
                  <a:moveTo>
                    <a:pt x="1653" y="6243"/>
                  </a:moveTo>
                  <a:lnTo>
                    <a:pt x="1653" y="5478"/>
                  </a:lnTo>
                  <a:cubicBezTo>
                    <a:pt x="1041" y="5447"/>
                    <a:pt x="399" y="5325"/>
                    <a:pt x="1" y="5141"/>
                  </a:cubicBezTo>
                  <a:lnTo>
                    <a:pt x="276" y="4621"/>
                  </a:lnTo>
                  <a:cubicBezTo>
                    <a:pt x="674" y="4805"/>
                    <a:pt x="1225" y="4957"/>
                    <a:pt x="1837" y="4957"/>
                  </a:cubicBezTo>
                  <a:cubicBezTo>
                    <a:pt x="2602" y="4957"/>
                    <a:pt x="3122" y="4652"/>
                    <a:pt x="3122" y="4193"/>
                  </a:cubicBezTo>
                  <a:cubicBezTo>
                    <a:pt x="3122" y="3764"/>
                    <a:pt x="2693" y="3519"/>
                    <a:pt x="1898" y="3305"/>
                  </a:cubicBezTo>
                  <a:cubicBezTo>
                    <a:pt x="796" y="2999"/>
                    <a:pt x="123" y="2632"/>
                    <a:pt x="123" y="1990"/>
                  </a:cubicBezTo>
                  <a:cubicBezTo>
                    <a:pt x="123" y="1317"/>
                    <a:pt x="735" y="858"/>
                    <a:pt x="1745" y="766"/>
                  </a:cubicBezTo>
                  <a:lnTo>
                    <a:pt x="1745" y="1"/>
                  </a:lnTo>
                  <a:lnTo>
                    <a:pt x="2418" y="1"/>
                  </a:lnTo>
                  <a:lnTo>
                    <a:pt x="2418" y="735"/>
                  </a:lnTo>
                  <a:cubicBezTo>
                    <a:pt x="3061" y="735"/>
                    <a:pt x="3519" y="858"/>
                    <a:pt x="3825" y="1011"/>
                  </a:cubicBezTo>
                  <a:lnTo>
                    <a:pt x="3550" y="1500"/>
                  </a:lnTo>
                  <a:cubicBezTo>
                    <a:pt x="3336" y="1408"/>
                    <a:pt x="2877" y="1225"/>
                    <a:pt x="2204" y="1225"/>
                  </a:cubicBezTo>
                  <a:cubicBezTo>
                    <a:pt x="1347" y="1225"/>
                    <a:pt x="1041" y="1592"/>
                    <a:pt x="1041" y="1898"/>
                  </a:cubicBezTo>
                  <a:cubicBezTo>
                    <a:pt x="1041" y="2296"/>
                    <a:pt x="1439" y="2479"/>
                    <a:pt x="2387" y="2755"/>
                  </a:cubicBezTo>
                  <a:cubicBezTo>
                    <a:pt x="3489" y="3091"/>
                    <a:pt x="4070" y="3489"/>
                    <a:pt x="4070" y="4162"/>
                  </a:cubicBezTo>
                  <a:cubicBezTo>
                    <a:pt x="4070" y="4743"/>
                    <a:pt x="3458" y="5325"/>
                    <a:pt x="2357" y="5447"/>
                  </a:cubicBezTo>
                  <a:lnTo>
                    <a:pt x="2357" y="6243"/>
                  </a:lnTo>
                  <a:close/>
                </a:path>
              </a:pathLst>
            </a:custGeom>
            <a:solidFill>
              <a:srgbClr val="4DC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2163562" y="3092147"/>
              <a:ext cx="534053" cy="257325"/>
            </a:xfrm>
            <a:custGeom>
              <a:avLst/>
              <a:gdLst/>
              <a:ahLst/>
              <a:cxnLst/>
              <a:rect l="l" t="t" r="r" b="b"/>
              <a:pathLst>
                <a:path w="25212" h="12148" extrusionOk="0">
                  <a:moveTo>
                    <a:pt x="12514" y="1"/>
                  </a:moveTo>
                  <a:cubicBezTo>
                    <a:pt x="7313" y="1"/>
                    <a:pt x="2265" y="582"/>
                    <a:pt x="490" y="2877"/>
                  </a:cubicBezTo>
                  <a:cubicBezTo>
                    <a:pt x="1" y="3550"/>
                    <a:pt x="306" y="5324"/>
                    <a:pt x="306" y="6089"/>
                  </a:cubicBezTo>
                  <a:cubicBezTo>
                    <a:pt x="306" y="9424"/>
                    <a:pt x="5783" y="12147"/>
                    <a:pt x="12514" y="12147"/>
                  </a:cubicBezTo>
                  <a:cubicBezTo>
                    <a:pt x="19245" y="12147"/>
                    <a:pt x="24691" y="9424"/>
                    <a:pt x="24691" y="6089"/>
                  </a:cubicBezTo>
                  <a:lnTo>
                    <a:pt x="24691" y="6059"/>
                  </a:lnTo>
                  <a:cubicBezTo>
                    <a:pt x="24691" y="4988"/>
                    <a:pt x="25211" y="3091"/>
                    <a:pt x="24202" y="2204"/>
                  </a:cubicBezTo>
                  <a:cubicBezTo>
                    <a:pt x="22091" y="368"/>
                    <a:pt x="17042" y="1"/>
                    <a:pt x="12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2170701" y="3046774"/>
              <a:ext cx="516535" cy="257325"/>
            </a:xfrm>
            <a:custGeom>
              <a:avLst/>
              <a:gdLst/>
              <a:ahLst/>
              <a:cxnLst/>
              <a:rect l="l" t="t" r="r" b="b"/>
              <a:pathLst>
                <a:path w="24385" h="12148" extrusionOk="0">
                  <a:moveTo>
                    <a:pt x="12177" y="1"/>
                  </a:moveTo>
                  <a:cubicBezTo>
                    <a:pt x="5446" y="1"/>
                    <a:pt x="0" y="2693"/>
                    <a:pt x="0" y="6059"/>
                  </a:cubicBezTo>
                  <a:cubicBezTo>
                    <a:pt x="0" y="9424"/>
                    <a:pt x="5446" y="12147"/>
                    <a:pt x="12177" y="12147"/>
                  </a:cubicBezTo>
                  <a:cubicBezTo>
                    <a:pt x="18908" y="12147"/>
                    <a:pt x="24385" y="9424"/>
                    <a:pt x="24385" y="6059"/>
                  </a:cubicBezTo>
                  <a:cubicBezTo>
                    <a:pt x="24385" y="2693"/>
                    <a:pt x="18908" y="1"/>
                    <a:pt x="12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2385851" y="3097337"/>
              <a:ext cx="86234" cy="132221"/>
            </a:xfrm>
            <a:custGeom>
              <a:avLst/>
              <a:gdLst/>
              <a:ahLst/>
              <a:cxnLst/>
              <a:rect l="l" t="t" r="r" b="b"/>
              <a:pathLst>
                <a:path w="4071" h="6242" extrusionOk="0">
                  <a:moveTo>
                    <a:pt x="1745" y="0"/>
                  </a:moveTo>
                  <a:lnTo>
                    <a:pt x="1745" y="765"/>
                  </a:lnTo>
                  <a:cubicBezTo>
                    <a:pt x="735" y="888"/>
                    <a:pt x="93" y="1316"/>
                    <a:pt x="93" y="1989"/>
                  </a:cubicBezTo>
                  <a:cubicBezTo>
                    <a:pt x="93" y="2662"/>
                    <a:pt x="796" y="2999"/>
                    <a:pt x="1898" y="3305"/>
                  </a:cubicBezTo>
                  <a:cubicBezTo>
                    <a:pt x="2693" y="3519"/>
                    <a:pt x="3122" y="3764"/>
                    <a:pt x="3122" y="4223"/>
                  </a:cubicBezTo>
                  <a:cubicBezTo>
                    <a:pt x="3122" y="4651"/>
                    <a:pt x="2601" y="4957"/>
                    <a:pt x="1837" y="4957"/>
                  </a:cubicBezTo>
                  <a:cubicBezTo>
                    <a:pt x="1225" y="4957"/>
                    <a:pt x="643" y="4804"/>
                    <a:pt x="276" y="4620"/>
                  </a:cubicBezTo>
                  <a:lnTo>
                    <a:pt x="1" y="5141"/>
                  </a:lnTo>
                  <a:cubicBezTo>
                    <a:pt x="399" y="5324"/>
                    <a:pt x="1041" y="5477"/>
                    <a:pt x="1653" y="5477"/>
                  </a:cubicBezTo>
                  <a:lnTo>
                    <a:pt x="1653" y="6242"/>
                  </a:lnTo>
                  <a:lnTo>
                    <a:pt x="2357" y="6242"/>
                  </a:lnTo>
                  <a:lnTo>
                    <a:pt x="2357" y="5446"/>
                  </a:lnTo>
                  <a:cubicBezTo>
                    <a:pt x="3458" y="5324"/>
                    <a:pt x="4070" y="4743"/>
                    <a:pt x="4070" y="4161"/>
                  </a:cubicBezTo>
                  <a:cubicBezTo>
                    <a:pt x="4070" y="3488"/>
                    <a:pt x="3489" y="3091"/>
                    <a:pt x="2387" y="2754"/>
                  </a:cubicBezTo>
                  <a:cubicBezTo>
                    <a:pt x="1439" y="2479"/>
                    <a:pt x="1041" y="2295"/>
                    <a:pt x="1041" y="1897"/>
                  </a:cubicBezTo>
                  <a:cubicBezTo>
                    <a:pt x="1041" y="1591"/>
                    <a:pt x="1347" y="1255"/>
                    <a:pt x="2173" y="1255"/>
                  </a:cubicBezTo>
                  <a:cubicBezTo>
                    <a:pt x="2877" y="1255"/>
                    <a:pt x="3336" y="1408"/>
                    <a:pt x="3550" y="1500"/>
                  </a:cubicBezTo>
                  <a:lnTo>
                    <a:pt x="3825" y="1010"/>
                  </a:lnTo>
                  <a:cubicBezTo>
                    <a:pt x="3519" y="857"/>
                    <a:pt x="3060" y="735"/>
                    <a:pt x="2418" y="735"/>
                  </a:cubicBezTo>
                  <a:lnTo>
                    <a:pt x="24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5"/>
          <p:cNvGrpSpPr/>
          <p:nvPr/>
        </p:nvGrpSpPr>
        <p:grpSpPr>
          <a:xfrm>
            <a:off x="7612039" y="185463"/>
            <a:ext cx="1348885" cy="2171647"/>
            <a:chOff x="7612039" y="185463"/>
            <a:chExt cx="1348885" cy="2171647"/>
          </a:xfrm>
        </p:grpSpPr>
        <p:grpSp>
          <p:nvGrpSpPr>
            <p:cNvPr id="389" name="Google Shape;389;p25"/>
            <p:cNvGrpSpPr/>
            <p:nvPr/>
          </p:nvGrpSpPr>
          <p:grpSpPr>
            <a:xfrm>
              <a:off x="8252547" y="185463"/>
              <a:ext cx="463517" cy="648839"/>
              <a:chOff x="1085140" y="3504994"/>
              <a:chExt cx="560616" cy="784854"/>
            </a:xfrm>
          </p:grpSpPr>
          <p:sp>
            <p:nvSpPr>
              <p:cNvPr id="390" name="Google Shape;390;p25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392;p25"/>
            <p:cNvGrpSpPr/>
            <p:nvPr/>
          </p:nvGrpSpPr>
          <p:grpSpPr>
            <a:xfrm rot="-1039475">
              <a:off x="8490161" y="904176"/>
              <a:ext cx="397045" cy="555759"/>
              <a:chOff x="1085140" y="3504994"/>
              <a:chExt cx="560616" cy="784854"/>
            </a:xfrm>
          </p:grpSpPr>
          <p:sp>
            <p:nvSpPr>
              <p:cNvPr id="393" name="Google Shape;393;p25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25"/>
            <p:cNvGrpSpPr/>
            <p:nvPr/>
          </p:nvGrpSpPr>
          <p:grpSpPr>
            <a:xfrm rot="-1040759">
              <a:off x="7731731" y="1380625"/>
              <a:ext cx="643651" cy="901027"/>
              <a:chOff x="1085140" y="3504994"/>
              <a:chExt cx="560616" cy="784854"/>
            </a:xfrm>
          </p:grpSpPr>
          <p:sp>
            <p:nvSpPr>
              <p:cNvPr id="396" name="Google Shape;396;p25"/>
              <p:cNvSpPr/>
              <p:nvPr/>
            </p:nvSpPr>
            <p:spPr>
              <a:xfrm>
                <a:off x="1112359" y="3525075"/>
                <a:ext cx="533397" cy="764773"/>
              </a:xfrm>
              <a:custGeom>
                <a:avLst/>
                <a:gdLst/>
                <a:ahLst/>
                <a:cxnLst/>
                <a:rect l="l" t="t" r="r" b="b"/>
                <a:pathLst>
                  <a:path w="25181" h="36104" extrusionOk="0">
                    <a:moveTo>
                      <a:pt x="18450" y="1"/>
                    </a:moveTo>
                    <a:lnTo>
                      <a:pt x="17104" y="3947"/>
                    </a:lnTo>
                    <a:lnTo>
                      <a:pt x="17104" y="3947"/>
                    </a:lnTo>
                    <a:cubicBezTo>
                      <a:pt x="17115" y="3885"/>
                      <a:pt x="14349" y="3641"/>
                      <a:pt x="14166" y="3641"/>
                    </a:cubicBezTo>
                    <a:cubicBezTo>
                      <a:pt x="13004" y="3672"/>
                      <a:pt x="11872" y="3886"/>
                      <a:pt x="10831" y="4376"/>
                    </a:cubicBezTo>
                    <a:cubicBezTo>
                      <a:pt x="8200" y="5600"/>
                      <a:pt x="6487" y="8629"/>
                      <a:pt x="6548" y="11443"/>
                    </a:cubicBezTo>
                    <a:cubicBezTo>
                      <a:pt x="6701" y="16002"/>
                      <a:pt x="10984" y="18113"/>
                      <a:pt x="13860" y="21142"/>
                    </a:cubicBezTo>
                    <a:cubicBezTo>
                      <a:pt x="14258" y="21540"/>
                      <a:pt x="14564" y="21999"/>
                      <a:pt x="14747" y="22519"/>
                    </a:cubicBezTo>
                    <a:cubicBezTo>
                      <a:pt x="15605" y="24899"/>
                      <a:pt x="13510" y="26553"/>
                      <a:pt x="11336" y="26553"/>
                    </a:cubicBezTo>
                    <a:cubicBezTo>
                      <a:pt x="11106" y="26553"/>
                      <a:pt x="10876" y="26534"/>
                      <a:pt x="10648" y="26496"/>
                    </a:cubicBezTo>
                    <a:cubicBezTo>
                      <a:pt x="7680" y="26038"/>
                      <a:pt x="4957" y="24691"/>
                      <a:pt x="2693" y="22764"/>
                    </a:cubicBezTo>
                    <a:cubicBezTo>
                      <a:pt x="2142" y="23437"/>
                      <a:pt x="1622" y="24110"/>
                      <a:pt x="1163" y="24783"/>
                    </a:cubicBezTo>
                    <a:cubicBezTo>
                      <a:pt x="704" y="25426"/>
                      <a:pt x="306" y="26099"/>
                      <a:pt x="0" y="26802"/>
                    </a:cubicBezTo>
                    <a:cubicBezTo>
                      <a:pt x="551" y="27261"/>
                      <a:pt x="1102" y="27690"/>
                      <a:pt x="1622" y="28057"/>
                    </a:cubicBezTo>
                    <a:cubicBezTo>
                      <a:pt x="2173" y="28455"/>
                      <a:pt x="2723" y="28791"/>
                      <a:pt x="3274" y="29128"/>
                    </a:cubicBezTo>
                    <a:cubicBezTo>
                      <a:pt x="3855" y="29434"/>
                      <a:pt x="4467" y="29740"/>
                      <a:pt x="5110" y="30015"/>
                    </a:cubicBezTo>
                    <a:cubicBezTo>
                      <a:pt x="5783" y="30321"/>
                      <a:pt x="6517" y="30596"/>
                      <a:pt x="7374" y="30902"/>
                    </a:cubicBezTo>
                    <a:lnTo>
                      <a:pt x="7680" y="30994"/>
                    </a:lnTo>
                    <a:lnTo>
                      <a:pt x="6303" y="34910"/>
                    </a:lnTo>
                    <a:cubicBezTo>
                      <a:pt x="6823" y="35277"/>
                      <a:pt x="7374" y="35553"/>
                      <a:pt x="7955" y="35736"/>
                    </a:cubicBezTo>
                    <a:cubicBezTo>
                      <a:pt x="8506" y="35920"/>
                      <a:pt x="9087" y="36042"/>
                      <a:pt x="9669" y="36104"/>
                    </a:cubicBezTo>
                    <a:lnTo>
                      <a:pt x="11168" y="31790"/>
                    </a:lnTo>
                    <a:cubicBezTo>
                      <a:pt x="11780" y="31865"/>
                      <a:pt x="12368" y="31903"/>
                      <a:pt x="12931" y="31903"/>
                    </a:cubicBezTo>
                    <a:cubicBezTo>
                      <a:pt x="14649" y="31903"/>
                      <a:pt x="16142" y="31548"/>
                      <a:pt x="17409" y="30810"/>
                    </a:cubicBezTo>
                    <a:cubicBezTo>
                      <a:pt x="20102" y="29250"/>
                      <a:pt x="21723" y="26129"/>
                      <a:pt x="21540" y="23131"/>
                    </a:cubicBezTo>
                    <a:cubicBezTo>
                      <a:pt x="21448" y="21785"/>
                      <a:pt x="20989" y="20469"/>
                      <a:pt x="20132" y="19337"/>
                    </a:cubicBezTo>
                    <a:cubicBezTo>
                      <a:pt x="18450" y="17104"/>
                      <a:pt x="16338" y="15451"/>
                      <a:pt x="14136" y="13707"/>
                    </a:cubicBezTo>
                    <a:cubicBezTo>
                      <a:pt x="12155" y="12157"/>
                      <a:pt x="12356" y="8425"/>
                      <a:pt x="15143" y="8425"/>
                    </a:cubicBezTo>
                    <a:cubicBezTo>
                      <a:pt x="15326" y="8425"/>
                      <a:pt x="15521" y="8442"/>
                      <a:pt x="15727" y="8476"/>
                    </a:cubicBezTo>
                    <a:cubicBezTo>
                      <a:pt x="17654" y="8782"/>
                      <a:pt x="19857" y="10128"/>
                      <a:pt x="21448" y="11505"/>
                    </a:cubicBezTo>
                    <a:cubicBezTo>
                      <a:pt x="21570" y="11596"/>
                      <a:pt x="21784" y="11811"/>
                      <a:pt x="21968" y="11994"/>
                    </a:cubicBezTo>
                    <a:cubicBezTo>
                      <a:pt x="22056" y="12067"/>
                      <a:pt x="22157" y="12105"/>
                      <a:pt x="22256" y="12105"/>
                    </a:cubicBezTo>
                    <a:cubicBezTo>
                      <a:pt x="22364" y="12105"/>
                      <a:pt x="22469" y="12059"/>
                      <a:pt x="22549" y="11964"/>
                    </a:cubicBezTo>
                    <a:cubicBezTo>
                      <a:pt x="22825" y="11658"/>
                      <a:pt x="23253" y="11137"/>
                      <a:pt x="23559" y="10831"/>
                    </a:cubicBezTo>
                    <a:cubicBezTo>
                      <a:pt x="23957" y="10434"/>
                      <a:pt x="25058" y="9026"/>
                      <a:pt x="25119" y="8751"/>
                    </a:cubicBezTo>
                    <a:cubicBezTo>
                      <a:pt x="25181" y="8384"/>
                      <a:pt x="25058" y="7711"/>
                      <a:pt x="24966" y="7313"/>
                    </a:cubicBezTo>
                    <a:cubicBezTo>
                      <a:pt x="23528" y="6303"/>
                      <a:pt x="21754" y="5600"/>
                      <a:pt x="20224" y="4743"/>
                    </a:cubicBezTo>
                    <a:cubicBezTo>
                      <a:pt x="20622" y="3794"/>
                      <a:pt x="21081" y="1867"/>
                      <a:pt x="21234" y="857"/>
                    </a:cubicBezTo>
                    <a:cubicBezTo>
                      <a:pt x="21295" y="582"/>
                      <a:pt x="20622" y="154"/>
                      <a:pt x="20622" y="154"/>
                    </a:cubicBezTo>
                    <a:cubicBezTo>
                      <a:pt x="20351" y="164"/>
                      <a:pt x="20096" y="175"/>
                      <a:pt x="19846" y="175"/>
                    </a:cubicBezTo>
                    <a:cubicBezTo>
                      <a:pt x="19387" y="175"/>
                      <a:pt x="18944" y="139"/>
                      <a:pt x="18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085140" y="3504994"/>
                <a:ext cx="559959" cy="764116"/>
              </a:xfrm>
              <a:custGeom>
                <a:avLst/>
                <a:gdLst/>
                <a:ahLst/>
                <a:cxnLst/>
                <a:rect l="l" t="t" r="r" b="b"/>
                <a:pathLst>
                  <a:path w="26435" h="36073" extrusionOk="0">
                    <a:moveTo>
                      <a:pt x="18480" y="0"/>
                    </a:moveTo>
                    <a:lnTo>
                      <a:pt x="17103" y="3916"/>
                    </a:lnTo>
                    <a:cubicBezTo>
                      <a:pt x="16149" y="3699"/>
                      <a:pt x="15248" y="3591"/>
                      <a:pt x="14397" y="3591"/>
                    </a:cubicBezTo>
                    <a:cubicBezTo>
                      <a:pt x="13092" y="3591"/>
                      <a:pt x="11905" y="3845"/>
                      <a:pt x="10831" y="4345"/>
                    </a:cubicBezTo>
                    <a:cubicBezTo>
                      <a:pt x="9087" y="5171"/>
                      <a:pt x="7802" y="6701"/>
                      <a:pt x="7037" y="8903"/>
                    </a:cubicBezTo>
                    <a:cubicBezTo>
                      <a:pt x="5997" y="11902"/>
                      <a:pt x="6915" y="14533"/>
                      <a:pt x="9210" y="16858"/>
                    </a:cubicBezTo>
                    <a:cubicBezTo>
                      <a:pt x="11198" y="18847"/>
                      <a:pt x="17991" y="22886"/>
                      <a:pt x="13554" y="25945"/>
                    </a:cubicBezTo>
                    <a:cubicBezTo>
                      <a:pt x="12892" y="26396"/>
                      <a:pt x="12149" y="26565"/>
                      <a:pt x="11388" y="26565"/>
                    </a:cubicBezTo>
                    <a:cubicBezTo>
                      <a:pt x="10392" y="26565"/>
                      <a:pt x="9364" y="26275"/>
                      <a:pt x="8445" y="25945"/>
                    </a:cubicBezTo>
                    <a:cubicBezTo>
                      <a:pt x="7343" y="25578"/>
                      <a:pt x="6364" y="25150"/>
                      <a:pt x="5446" y="24660"/>
                    </a:cubicBezTo>
                    <a:cubicBezTo>
                      <a:pt x="4559" y="24140"/>
                      <a:pt x="3641" y="23498"/>
                      <a:pt x="2693" y="22702"/>
                    </a:cubicBezTo>
                    <a:cubicBezTo>
                      <a:pt x="2142" y="23406"/>
                      <a:pt x="1622" y="24079"/>
                      <a:pt x="1163" y="24721"/>
                    </a:cubicBezTo>
                    <a:cubicBezTo>
                      <a:pt x="704" y="25395"/>
                      <a:pt x="306" y="26068"/>
                      <a:pt x="0" y="26741"/>
                    </a:cubicBezTo>
                    <a:cubicBezTo>
                      <a:pt x="551" y="27230"/>
                      <a:pt x="1102" y="27659"/>
                      <a:pt x="1622" y="28026"/>
                    </a:cubicBezTo>
                    <a:cubicBezTo>
                      <a:pt x="2173" y="28393"/>
                      <a:pt x="2723" y="28760"/>
                      <a:pt x="3274" y="29066"/>
                    </a:cubicBezTo>
                    <a:cubicBezTo>
                      <a:pt x="3855" y="29403"/>
                      <a:pt x="4467" y="29709"/>
                      <a:pt x="5110" y="29984"/>
                    </a:cubicBezTo>
                    <a:cubicBezTo>
                      <a:pt x="5783" y="30259"/>
                      <a:pt x="6517" y="30565"/>
                      <a:pt x="7374" y="30841"/>
                    </a:cubicBezTo>
                    <a:lnTo>
                      <a:pt x="7680" y="30963"/>
                    </a:lnTo>
                    <a:lnTo>
                      <a:pt x="6334" y="34879"/>
                    </a:lnTo>
                    <a:cubicBezTo>
                      <a:pt x="6823" y="35216"/>
                      <a:pt x="7374" y="35491"/>
                      <a:pt x="7955" y="35705"/>
                    </a:cubicBezTo>
                    <a:cubicBezTo>
                      <a:pt x="8506" y="35889"/>
                      <a:pt x="9087" y="36011"/>
                      <a:pt x="9699" y="36072"/>
                    </a:cubicBezTo>
                    <a:lnTo>
                      <a:pt x="11168" y="31758"/>
                    </a:lnTo>
                    <a:cubicBezTo>
                      <a:pt x="11758" y="31831"/>
                      <a:pt x="12325" y="31868"/>
                      <a:pt x="12870" y="31868"/>
                    </a:cubicBezTo>
                    <a:cubicBezTo>
                      <a:pt x="14614" y="31868"/>
                      <a:pt x="16127" y="31495"/>
                      <a:pt x="17409" y="30749"/>
                    </a:cubicBezTo>
                    <a:cubicBezTo>
                      <a:pt x="20102" y="29188"/>
                      <a:pt x="21937" y="25762"/>
                      <a:pt x="21540" y="22672"/>
                    </a:cubicBezTo>
                    <a:cubicBezTo>
                      <a:pt x="21203" y="19918"/>
                      <a:pt x="19245" y="18143"/>
                      <a:pt x="17195" y="16338"/>
                    </a:cubicBezTo>
                    <a:cubicBezTo>
                      <a:pt x="15788" y="15114"/>
                      <a:pt x="13615" y="13829"/>
                      <a:pt x="13065" y="11963"/>
                    </a:cubicBezTo>
                    <a:cubicBezTo>
                      <a:pt x="12446" y="9798"/>
                      <a:pt x="14065" y="8523"/>
                      <a:pt x="15962" y="8523"/>
                    </a:cubicBezTo>
                    <a:cubicBezTo>
                      <a:pt x="16317" y="8523"/>
                      <a:pt x="16681" y="8567"/>
                      <a:pt x="17042" y="8659"/>
                    </a:cubicBezTo>
                    <a:cubicBezTo>
                      <a:pt x="19520" y="9301"/>
                      <a:pt x="21326" y="10647"/>
                      <a:pt x="23375" y="12055"/>
                    </a:cubicBezTo>
                    <a:cubicBezTo>
                      <a:pt x="23681" y="11810"/>
                      <a:pt x="26435" y="8598"/>
                      <a:pt x="26068" y="8322"/>
                    </a:cubicBezTo>
                    <a:cubicBezTo>
                      <a:pt x="25119" y="7618"/>
                      <a:pt x="24232" y="6976"/>
                      <a:pt x="23345" y="6425"/>
                    </a:cubicBezTo>
                    <a:cubicBezTo>
                      <a:pt x="22458" y="5905"/>
                      <a:pt x="21509" y="5416"/>
                      <a:pt x="20530" y="4957"/>
                    </a:cubicBezTo>
                    <a:lnTo>
                      <a:pt x="21846" y="1163"/>
                    </a:lnTo>
                    <a:cubicBezTo>
                      <a:pt x="21295" y="796"/>
                      <a:pt x="20775" y="520"/>
                      <a:pt x="20224" y="337"/>
                    </a:cubicBezTo>
                    <a:cubicBezTo>
                      <a:pt x="19643" y="153"/>
                      <a:pt x="19061" y="31"/>
                      <a:pt x="18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8" name="Google Shape;398;p25"/>
          <p:cNvGrpSpPr/>
          <p:nvPr/>
        </p:nvGrpSpPr>
        <p:grpSpPr>
          <a:xfrm>
            <a:off x="157183" y="1951551"/>
            <a:ext cx="811231" cy="1372400"/>
            <a:chOff x="8217208" y="132326"/>
            <a:chExt cx="811231" cy="1372400"/>
          </a:xfrm>
        </p:grpSpPr>
        <p:grpSp>
          <p:nvGrpSpPr>
            <p:cNvPr id="399" name="Google Shape;399;p25"/>
            <p:cNvGrpSpPr/>
            <p:nvPr/>
          </p:nvGrpSpPr>
          <p:grpSpPr>
            <a:xfrm rot="-1673854">
              <a:off x="8259382" y="265547"/>
              <a:ext cx="654614" cy="342866"/>
              <a:chOff x="2047546" y="4219184"/>
              <a:chExt cx="654603" cy="342860"/>
            </a:xfrm>
          </p:grpSpPr>
          <p:sp>
            <p:nvSpPr>
              <p:cNvPr id="400" name="Google Shape;400;p25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25"/>
            <p:cNvGrpSpPr/>
            <p:nvPr/>
          </p:nvGrpSpPr>
          <p:grpSpPr>
            <a:xfrm rot="381664">
              <a:off x="8356820" y="568597"/>
              <a:ext cx="654640" cy="342879"/>
              <a:chOff x="2047546" y="4219184"/>
              <a:chExt cx="654603" cy="342860"/>
            </a:xfrm>
          </p:grpSpPr>
          <p:sp>
            <p:nvSpPr>
              <p:cNvPr id="404" name="Google Shape;404;p25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25"/>
            <p:cNvGrpSpPr/>
            <p:nvPr/>
          </p:nvGrpSpPr>
          <p:grpSpPr>
            <a:xfrm rot="1453665">
              <a:off x="8301594" y="1042612"/>
              <a:ext cx="654659" cy="342889"/>
              <a:chOff x="2047546" y="4219184"/>
              <a:chExt cx="654603" cy="342860"/>
            </a:xfrm>
          </p:grpSpPr>
          <p:sp>
            <p:nvSpPr>
              <p:cNvPr id="408" name="Google Shape;408;p25"/>
              <p:cNvSpPr/>
              <p:nvPr/>
            </p:nvSpPr>
            <p:spPr>
              <a:xfrm>
                <a:off x="2047546" y="4271038"/>
                <a:ext cx="654603" cy="291005"/>
              </a:xfrm>
              <a:custGeom>
                <a:avLst/>
                <a:gdLst/>
                <a:ahLst/>
                <a:cxnLst/>
                <a:rect l="l" t="t" r="r" b="b"/>
                <a:pathLst>
                  <a:path w="30903" h="13738" extrusionOk="0">
                    <a:moveTo>
                      <a:pt x="15329" y="0"/>
                    </a:moveTo>
                    <a:cubicBezTo>
                      <a:pt x="8965" y="0"/>
                      <a:pt x="2785" y="643"/>
                      <a:pt x="643" y="3243"/>
                    </a:cubicBezTo>
                    <a:cubicBezTo>
                      <a:pt x="1" y="4008"/>
                      <a:pt x="429" y="5997"/>
                      <a:pt x="429" y="6884"/>
                    </a:cubicBezTo>
                    <a:cubicBezTo>
                      <a:pt x="429" y="10678"/>
                      <a:pt x="7099" y="13738"/>
                      <a:pt x="15360" y="13738"/>
                    </a:cubicBezTo>
                    <a:cubicBezTo>
                      <a:pt x="23590" y="13738"/>
                      <a:pt x="30260" y="10648"/>
                      <a:pt x="30260" y="6884"/>
                    </a:cubicBezTo>
                    <a:lnTo>
                      <a:pt x="30260" y="6854"/>
                    </a:lnTo>
                    <a:cubicBezTo>
                      <a:pt x="30260" y="5630"/>
                      <a:pt x="30902" y="3488"/>
                      <a:pt x="29648" y="2479"/>
                    </a:cubicBezTo>
                    <a:cubicBezTo>
                      <a:pt x="27078" y="398"/>
                      <a:pt x="20898" y="0"/>
                      <a:pt x="15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56633" y="4219183"/>
                <a:ext cx="632552" cy="291026"/>
              </a:xfrm>
              <a:custGeom>
                <a:avLst/>
                <a:gdLst/>
                <a:ahLst/>
                <a:cxnLst/>
                <a:rect l="l" t="t" r="r" b="b"/>
                <a:pathLst>
                  <a:path w="29862" h="13739" extrusionOk="0">
                    <a:moveTo>
                      <a:pt x="14931" y="1"/>
                    </a:moveTo>
                    <a:cubicBezTo>
                      <a:pt x="6701" y="1"/>
                      <a:pt x="0" y="3091"/>
                      <a:pt x="0" y="6885"/>
                    </a:cubicBezTo>
                    <a:cubicBezTo>
                      <a:pt x="0" y="10648"/>
                      <a:pt x="6701" y="13738"/>
                      <a:pt x="14931" y="13738"/>
                    </a:cubicBezTo>
                    <a:cubicBezTo>
                      <a:pt x="23192" y="13738"/>
                      <a:pt x="29862" y="10648"/>
                      <a:pt x="29862" y="6885"/>
                    </a:cubicBezTo>
                    <a:cubicBezTo>
                      <a:pt x="29862" y="3091"/>
                      <a:pt x="23192" y="1"/>
                      <a:pt x="149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20397" y="4276863"/>
                <a:ext cx="105023" cy="149082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7038" extrusionOk="0">
                    <a:moveTo>
                      <a:pt x="2142" y="1"/>
                    </a:moveTo>
                    <a:lnTo>
                      <a:pt x="2142" y="857"/>
                    </a:lnTo>
                    <a:cubicBezTo>
                      <a:pt x="919" y="980"/>
                      <a:pt x="123" y="1500"/>
                      <a:pt x="123" y="2234"/>
                    </a:cubicBezTo>
                    <a:cubicBezTo>
                      <a:pt x="123" y="2999"/>
                      <a:pt x="949" y="3397"/>
                      <a:pt x="2326" y="3733"/>
                    </a:cubicBezTo>
                    <a:cubicBezTo>
                      <a:pt x="3305" y="3978"/>
                      <a:pt x="3825" y="4253"/>
                      <a:pt x="3825" y="4743"/>
                    </a:cubicBezTo>
                    <a:cubicBezTo>
                      <a:pt x="3825" y="5232"/>
                      <a:pt x="3183" y="5600"/>
                      <a:pt x="2234" y="5600"/>
                    </a:cubicBezTo>
                    <a:cubicBezTo>
                      <a:pt x="1500" y="5600"/>
                      <a:pt x="796" y="5447"/>
                      <a:pt x="307" y="5232"/>
                    </a:cubicBezTo>
                    <a:lnTo>
                      <a:pt x="1" y="5814"/>
                    </a:lnTo>
                    <a:cubicBezTo>
                      <a:pt x="460" y="6028"/>
                      <a:pt x="1255" y="6181"/>
                      <a:pt x="2020" y="6181"/>
                    </a:cubicBezTo>
                    <a:lnTo>
                      <a:pt x="2020" y="7038"/>
                    </a:lnTo>
                    <a:lnTo>
                      <a:pt x="2877" y="7038"/>
                    </a:lnTo>
                    <a:lnTo>
                      <a:pt x="2877" y="6150"/>
                    </a:lnTo>
                    <a:cubicBezTo>
                      <a:pt x="4223" y="5997"/>
                      <a:pt x="4957" y="5385"/>
                      <a:pt x="4957" y="4682"/>
                    </a:cubicBezTo>
                    <a:cubicBezTo>
                      <a:pt x="4957" y="3917"/>
                      <a:pt x="4284" y="3489"/>
                      <a:pt x="2907" y="3121"/>
                    </a:cubicBezTo>
                    <a:cubicBezTo>
                      <a:pt x="1745" y="2815"/>
                      <a:pt x="1255" y="2601"/>
                      <a:pt x="1255" y="2142"/>
                    </a:cubicBezTo>
                    <a:cubicBezTo>
                      <a:pt x="1255" y="1806"/>
                      <a:pt x="1653" y="1408"/>
                      <a:pt x="2662" y="1408"/>
                    </a:cubicBezTo>
                    <a:cubicBezTo>
                      <a:pt x="3519" y="1408"/>
                      <a:pt x="4070" y="1592"/>
                      <a:pt x="4345" y="1683"/>
                    </a:cubicBezTo>
                    <a:lnTo>
                      <a:pt x="4682" y="1133"/>
                    </a:lnTo>
                    <a:cubicBezTo>
                      <a:pt x="4284" y="980"/>
                      <a:pt x="3733" y="827"/>
                      <a:pt x="2938" y="827"/>
                    </a:cubicBezTo>
                    <a:lnTo>
                      <a:pt x="2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8" r:id="rId4"/>
    <p:sldLayoutId id="2147483668" r:id="rId5"/>
    <p:sldLayoutId id="2147483669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2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" Type="http://schemas.openxmlformats.org/officeDocument/2006/relationships/image" Target="../media/image5.jpg"/><Relationship Id="rId21" Type="http://schemas.openxmlformats.org/officeDocument/2006/relationships/image" Target="../media/image21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2" Type="http://schemas.openxmlformats.org/officeDocument/2006/relationships/image" Target="../media/image3.png"/><Relationship Id="rId16" Type="http://schemas.openxmlformats.org/officeDocument/2006/relationships/image" Target="../media/image1.jpg"/><Relationship Id="rId20" Type="http://schemas.openxmlformats.org/officeDocument/2006/relationships/image" Target="../media/image20.jp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4.jpg"/><Relationship Id="rId32" Type="http://schemas.microsoft.com/office/2007/relationships/hdphoto" Target="../media/hdphoto1.wdp"/><Relationship Id="rId5" Type="http://schemas.openxmlformats.org/officeDocument/2006/relationships/image" Target="../media/image7.jpg"/><Relationship Id="rId15" Type="http://schemas.openxmlformats.org/officeDocument/2006/relationships/image" Target="../media/image16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2.jpg"/><Relationship Id="rId19" Type="http://schemas.openxmlformats.org/officeDocument/2006/relationships/image" Target="../media/image19.jpg"/><Relationship Id="rId31" Type="http://schemas.openxmlformats.org/officeDocument/2006/relationships/image" Target="../media/image4.pn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5.jpg"/><Relationship Id="rId22" Type="http://schemas.openxmlformats.org/officeDocument/2006/relationships/image" Target="../media/image22.jpg"/><Relationship Id="rId27" Type="http://schemas.openxmlformats.org/officeDocument/2006/relationships/image" Target="../media/image27.jpg"/><Relationship Id="rId30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CCBFF"/>
            </a:gs>
            <a:gs pos="100000">
              <a:srgbClr val="93A7FE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Rectangle: Rounded Corners 1331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>
            <a:spLocks noChangeAspect="1"/>
          </p:cNvSpPr>
          <p:nvPr/>
        </p:nvSpPr>
        <p:spPr>
          <a:xfrm rot="503775">
            <a:off x="5789258" y="708581"/>
            <a:ext cx="1620000" cy="3524814"/>
          </a:xfrm>
          <a:prstGeom prst="roundRect">
            <a:avLst>
              <a:gd name="adj" fmla="val 309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2134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9" name="Rectangle: Rounded Corners 1328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>
            <a:spLocks noChangeAspect="1"/>
          </p:cNvSpPr>
          <p:nvPr/>
        </p:nvSpPr>
        <p:spPr>
          <a:xfrm>
            <a:off x="3965737" y="396349"/>
            <a:ext cx="1944000" cy="4221126"/>
          </a:xfrm>
          <a:prstGeom prst="roundRect">
            <a:avLst>
              <a:gd name="adj" fmla="val 522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82" r="-6" b="-2525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68E90-57DE-9451-98D2-9E958B30C89C}"/>
              </a:ext>
            </a:extLst>
          </p:cNvPr>
          <p:cNvGrpSpPr/>
          <p:nvPr/>
        </p:nvGrpSpPr>
        <p:grpSpPr>
          <a:xfrm>
            <a:off x="1087342" y="1345788"/>
            <a:ext cx="2711616" cy="1077953"/>
            <a:chOff x="342734" y="154957"/>
            <a:chExt cx="3638744" cy="1077953"/>
          </a:xfrm>
        </p:grpSpPr>
        <p:sp>
          <p:nvSpPr>
            <p:cNvPr id="10" name="Google Shape;1047;p42">
              <a:extLst>
                <a:ext uri="{FF2B5EF4-FFF2-40B4-BE49-F238E27FC236}">
                  <a16:creationId xmlns:a16="http://schemas.microsoft.com/office/drawing/2014/main" id="{17BB8C5B-D0F1-23D2-F61C-8F8E6E439CA8}"/>
                </a:ext>
              </a:extLst>
            </p:cNvPr>
            <p:cNvSpPr txBox="1"/>
            <p:nvPr/>
          </p:nvSpPr>
          <p:spPr>
            <a:xfrm>
              <a:off x="380835" y="187004"/>
              <a:ext cx="3600643" cy="1045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dirty="0">
                  <a:solidFill>
                    <a:schemeClr val="tx1"/>
                  </a:solidFill>
                  <a:latin typeface="Sora Medium"/>
                  <a:ea typeface="Sora Medium"/>
                  <a:cs typeface="Sora Medium"/>
                  <a:sym typeface="Sora Medium"/>
                </a:rPr>
                <a:t>POUND</a:t>
              </a:r>
            </a:p>
          </p:txBody>
        </p:sp>
        <p:sp>
          <p:nvSpPr>
            <p:cNvPr id="9" name="Google Shape;1047;p42">
              <a:extLst>
                <a:ext uri="{FF2B5EF4-FFF2-40B4-BE49-F238E27FC236}">
                  <a16:creationId xmlns:a16="http://schemas.microsoft.com/office/drawing/2014/main" id="{61B760F9-5295-8620-8DBC-D574C52C0653}"/>
                </a:ext>
              </a:extLst>
            </p:cNvPr>
            <p:cNvSpPr txBox="1"/>
            <p:nvPr/>
          </p:nvSpPr>
          <p:spPr>
            <a:xfrm>
              <a:off x="342734" y="154957"/>
              <a:ext cx="3600643" cy="1045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dirty="0">
                  <a:solidFill>
                    <a:schemeClr val="bg1"/>
                  </a:solidFill>
                  <a:latin typeface="Sora Medium"/>
                  <a:ea typeface="Sora Medium"/>
                  <a:cs typeface="Sora Medium"/>
                  <a:sym typeface="Sora Medium"/>
                </a:rPr>
                <a:t>POUND</a:t>
              </a:r>
            </a:p>
          </p:txBody>
        </p:sp>
      </p:grpSp>
      <p:sp>
        <p:nvSpPr>
          <p:cNvPr id="12" name="Google Shape;1047;p42">
            <a:extLst>
              <a:ext uri="{FF2B5EF4-FFF2-40B4-BE49-F238E27FC236}">
                <a16:creationId xmlns:a16="http://schemas.microsoft.com/office/drawing/2014/main" id="{B175E5CF-AD71-A8C6-B1CB-206D738E28ED}"/>
              </a:ext>
            </a:extLst>
          </p:cNvPr>
          <p:cNvSpPr txBox="1"/>
          <p:nvPr/>
        </p:nvSpPr>
        <p:spPr>
          <a:xfrm>
            <a:off x="1195293" y="2242112"/>
            <a:ext cx="2356016" cy="29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Sora Medium"/>
                <a:ea typeface="Sora Medium"/>
                <a:cs typeface="Sora Medium"/>
                <a:sym typeface="Sora Medium"/>
              </a:rPr>
              <a:t>Pound to lose &amp; gain pound</a:t>
            </a:r>
          </a:p>
        </p:txBody>
      </p:sp>
      <p:sp>
        <p:nvSpPr>
          <p:cNvPr id="13" name="Google Shape;1047;p42">
            <a:extLst>
              <a:ext uri="{FF2B5EF4-FFF2-40B4-BE49-F238E27FC236}">
                <a16:creationId xmlns:a16="http://schemas.microsoft.com/office/drawing/2014/main" id="{18A54F23-4AFA-A0ED-4ED2-DEAB553879BD}"/>
              </a:ext>
            </a:extLst>
          </p:cNvPr>
          <p:cNvSpPr txBox="1"/>
          <p:nvPr/>
        </p:nvSpPr>
        <p:spPr>
          <a:xfrm>
            <a:off x="286439" y="2541275"/>
            <a:ext cx="3602515" cy="82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Sora Medium"/>
                <a:ea typeface="Sora Medium"/>
                <a:cs typeface="Sora Medium"/>
                <a:sym typeface="Sora Medium"/>
              </a:rPr>
              <a:t>A NFT based Move to Earn App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10F26B-980A-D790-6992-C60B9CDFB179}"/>
              </a:ext>
            </a:extLst>
          </p:cNvPr>
          <p:cNvGrpSpPr/>
          <p:nvPr/>
        </p:nvGrpSpPr>
        <p:grpSpPr>
          <a:xfrm>
            <a:off x="15333" y="1418088"/>
            <a:ext cx="1179960" cy="1086652"/>
            <a:chOff x="154721" y="158474"/>
            <a:chExt cx="1391765" cy="137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F11DE0-1D53-95F8-511F-F52CE2157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486" y="179567"/>
              <a:ext cx="1350000" cy="135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16ED2D-A1D8-8EA9-1942-B5431FE6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4721" y="158474"/>
              <a:ext cx="1348652" cy="13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61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CCBFF"/>
            </a:gs>
            <a:gs pos="100000">
              <a:srgbClr val="93A7F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EAE206-1065-852A-D296-778F1A94B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6" y="179567"/>
            <a:ext cx="1350000" cy="1350000"/>
          </a:xfrm>
          <a:prstGeom prst="rect">
            <a:avLst/>
          </a:prstGeom>
        </p:spPr>
      </p:pic>
      <p:sp>
        <p:nvSpPr>
          <p:cNvPr id="1318" name="Rectangle: Rounded Corners 1317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>
            <a:spLocks noChangeAspect="1"/>
          </p:cNvSpPr>
          <p:nvPr/>
        </p:nvSpPr>
        <p:spPr>
          <a:xfrm>
            <a:off x="2639787" y="-117043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9" name="Rectangle: Rounded Corners 1318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>
            <a:spLocks noChangeAspect="1"/>
          </p:cNvSpPr>
          <p:nvPr/>
        </p:nvSpPr>
        <p:spPr>
          <a:xfrm>
            <a:off x="2649056" y="460967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1" name="Rectangle: Rounded Corners 1320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>
            <a:spLocks noChangeAspect="1"/>
          </p:cNvSpPr>
          <p:nvPr/>
        </p:nvSpPr>
        <p:spPr>
          <a:xfrm>
            <a:off x="1642794" y="166940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2" name="Rectangle: Rounded Corners 1321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>
            <a:spLocks noChangeAspect="1"/>
          </p:cNvSpPr>
          <p:nvPr/>
        </p:nvSpPr>
        <p:spPr>
          <a:xfrm>
            <a:off x="1668913" y="-27043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23" name="Rectangle: Rounded Corners 1322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>
            <a:spLocks noChangeAspect="1"/>
          </p:cNvSpPr>
          <p:nvPr/>
        </p:nvSpPr>
        <p:spPr>
          <a:xfrm>
            <a:off x="2648333" y="2682971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324" name="Rectangle: Rounded Corners 1323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>
            <a:spLocks noChangeAspect="1"/>
          </p:cNvSpPr>
          <p:nvPr/>
        </p:nvSpPr>
        <p:spPr>
          <a:xfrm>
            <a:off x="1642794" y="3609239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5" name="Rectangle: Rounded Corners 1324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>
            <a:spLocks noChangeAspect="1"/>
          </p:cNvSpPr>
          <p:nvPr/>
        </p:nvSpPr>
        <p:spPr>
          <a:xfrm>
            <a:off x="2646288" y="756269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6" name="Rectangle: Rounded Corners 1325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>
            <a:spLocks noChangeAspect="1"/>
          </p:cNvSpPr>
          <p:nvPr/>
        </p:nvSpPr>
        <p:spPr>
          <a:xfrm>
            <a:off x="4572000" y="756269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327" name="Rectangle: Rounded Corners 1326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>
            <a:spLocks noChangeAspect="1"/>
          </p:cNvSpPr>
          <p:nvPr/>
        </p:nvSpPr>
        <p:spPr>
          <a:xfrm>
            <a:off x="3599114" y="166940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328" name="Rectangle: Rounded Corners 1327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>
            <a:spLocks noChangeAspect="1"/>
          </p:cNvSpPr>
          <p:nvPr/>
        </p:nvSpPr>
        <p:spPr>
          <a:xfrm>
            <a:off x="3587999" y="3609239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>
            <a:spLocks noChangeAspect="1"/>
          </p:cNvSpPr>
          <p:nvPr/>
        </p:nvSpPr>
        <p:spPr>
          <a:xfrm>
            <a:off x="3599114" y="-294996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0" name="Rectangle: Rounded Corners 1329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>
            <a:spLocks noChangeAspect="1"/>
          </p:cNvSpPr>
          <p:nvPr/>
        </p:nvSpPr>
        <p:spPr>
          <a:xfrm>
            <a:off x="4553899" y="460967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331" name="Rectangle: Rounded Corners 1330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>
            <a:spLocks noChangeAspect="1"/>
          </p:cNvSpPr>
          <p:nvPr/>
        </p:nvSpPr>
        <p:spPr>
          <a:xfrm>
            <a:off x="4572000" y="-117043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>
            <a:spLocks noChangeAspect="1"/>
          </p:cNvSpPr>
          <p:nvPr/>
        </p:nvSpPr>
        <p:spPr>
          <a:xfrm>
            <a:off x="4572000" y="2682971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3" name="Rectangle: Rounded Corners 1332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>
            <a:spLocks noChangeAspect="1"/>
          </p:cNvSpPr>
          <p:nvPr/>
        </p:nvSpPr>
        <p:spPr>
          <a:xfrm>
            <a:off x="5533376" y="-27043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4" name="Rectangle: Rounded Corners 1333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>
            <a:spLocks noChangeAspect="1"/>
          </p:cNvSpPr>
          <p:nvPr/>
        </p:nvSpPr>
        <p:spPr>
          <a:xfrm>
            <a:off x="5544886" y="1656269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335" name="Rectangle: Rounded Corners 1334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>
            <a:spLocks noChangeAspect="1"/>
          </p:cNvSpPr>
          <p:nvPr/>
        </p:nvSpPr>
        <p:spPr>
          <a:xfrm>
            <a:off x="6513328" y="2682971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336" name="Rectangle: Rounded Corners 1335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>
            <a:spLocks noChangeAspect="1"/>
          </p:cNvSpPr>
          <p:nvPr/>
        </p:nvSpPr>
        <p:spPr>
          <a:xfrm>
            <a:off x="5564063" y="3601787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7" name="Rectangle: Rounded Corners 1336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>
            <a:spLocks noChangeAspect="1"/>
          </p:cNvSpPr>
          <p:nvPr/>
        </p:nvSpPr>
        <p:spPr>
          <a:xfrm>
            <a:off x="6522822" y="74522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8" name="Rectangle: Rounded Corners 1337">
            <a:extLst>
              <a:ext uri="{FF2B5EF4-FFF2-40B4-BE49-F238E27FC236}">
                <a16:creationId xmlns:a16="http://schemas.microsoft.com/office/drawing/2014/main" id="{74883995-E7CE-A091-6545-424D38023EA4}"/>
              </a:ext>
            </a:extLst>
          </p:cNvPr>
          <p:cNvSpPr>
            <a:spLocks noChangeAspect="1"/>
          </p:cNvSpPr>
          <p:nvPr/>
        </p:nvSpPr>
        <p:spPr>
          <a:xfrm>
            <a:off x="6505437" y="-117043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339" name="Rectangle: Rounded Corners 1338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>
            <a:spLocks noChangeAspect="1"/>
          </p:cNvSpPr>
          <p:nvPr/>
        </p:nvSpPr>
        <p:spPr>
          <a:xfrm>
            <a:off x="7480364" y="3609239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340" name="Rectangle: Rounded Corners 1339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>
            <a:spLocks noChangeAspect="1"/>
          </p:cNvSpPr>
          <p:nvPr/>
        </p:nvSpPr>
        <p:spPr>
          <a:xfrm>
            <a:off x="7455249" y="166940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1" name="Rectangle: Rounded Corners 1340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>
            <a:spLocks noChangeAspect="1"/>
          </p:cNvSpPr>
          <p:nvPr/>
        </p:nvSpPr>
        <p:spPr>
          <a:xfrm>
            <a:off x="7477498" y="-26753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2" name="Rectangle: Rounded Corners 1341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>
            <a:spLocks noChangeAspect="1"/>
          </p:cNvSpPr>
          <p:nvPr/>
        </p:nvSpPr>
        <p:spPr>
          <a:xfrm>
            <a:off x="8442356" y="2660879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343" name="Rectangle: Rounded Corners 1342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>
            <a:spLocks noChangeAspect="1"/>
          </p:cNvSpPr>
          <p:nvPr/>
        </p:nvSpPr>
        <p:spPr>
          <a:xfrm>
            <a:off x="8447171" y="74522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4" name="Rectangle: Rounded Corners 1343">
            <a:extLst>
              <a:ext uri="{FF2B5EF4-FFF2-40B4-BE49-F238E27FC236}">
                <a16:creationId xmlns:a16="http://schemas.microsoft.com/office/drawing/2014/main" id="{C18A6CE3-B7AF-2F05-3FF7-E0389EE0D921}"/>
              </a:ext>
            </a:extLst>
          </p:cNvPr>
          <p:cNvSpPr>
            <a:spLocks noChangeAspect="1"/>
          </p:cNvSpPr>
          <p:nvPr/>
        </p:nvSpPr>
        <p:spPr>
          <a:xfrm>
            <a:off x="6522822" y="460967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blipFill dpi="0"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345" name="Rectangle: Rounded Corners 1344">
            <a:extLst>
              <a:ext uri="{FF2B5EF4-FFF2-40B4-BE49-F238E27FC236}">
                <a16:creationId xmlns:a16="http://schemas.microsoft.com/office/drawing/2014/main" id="{6C1DA1F4-17F4-4628-DF17-006D07DBC40C}"/>
              </a:ext>
            </a:extLst>
          </p:cNvPr>
          <p:cNvSpPr>
            <a:spLocks noChangeAspect="1"/>
          </p:cNvSpPr>
          <p:nvPr/>
        </p:nvSpPr>
        <p:spPr>
          <a:xfrm>
            <a:off x="8442356" y="460967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6" name="Rectangle: Rounded Corners 1345">
            <a:extLst>
              <a:ext uri="{FF2B5EF4-FFF2-40B4-BE49-F238E27FC236}">
                <a16:creationId xmlns:a16="http://schemas.microsoft.com/office/drawing/2014/main" id="{F4D8572D-42AB-16B9-9D5B-ED90D3A4B506}"/>
              </a:ext>
            </a:extLst>
          </p:cNvPr>
          <p:cNvSpPr>
            <a:spLocks noChangeAspect="1"/>
          </p:cNvSpPr>
          <p:nvPr/>
        </p:nvSpPr>
        <p:spPr>
          <a:xfrm>
            <a:off x="8432174" y="-1170433"/>
            <a:ext cx="810000" cy="1800000"/>
          </a:xfrm>
          <a:prstGeom prst="roundRect">
            <a:avLst>
              <a:gd name="adj" fmla="val 9604"/>
            </a:avLst>
          </a:prstGeom>
          <a:blipFill dpi="0"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Google Shape;1047;p42">
            <a:extLst>
              <a:ext uri="{FF2B5EF4-FFF2-40B4-BE49-F238E27FC236}">
                <a16:creationId xmlns:a16="http://schemas.microsoft.com/office/drawing/2014/main" id="{A9F03912-ECB1-0C18-8250-88F658B6B68C}"/>
              </a:ext>
            </a:extLst>
          </p:cNvPr>
          <p:cNvSpPr txBox="1"/>
          <p:nvPr/>
        </p:nvSpPr>
        <p:spPr>
          <a:xfrm rot="16200000">
            <a:off x="-822947" y="2631392"/>
            <a:ext cx="3600643" cy="104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tx1"/>
                </a:solidFill>
                <a:latin typeface="Sora Medium"/>
                <a:ea typeface="Sora Medium"/>
                <a:cs typeface="Sora Medium"/>
                <a:sym typeface="Sora Medium"/>
              </a:rPr>
              <a:t>POUND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2AF0-C556-9C10-1D98-C76F71B75AE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815" y="210274"/>
            <a:ext cx="1348652" cy="1350000"/>
          </a:xfrm>
          <a:prstGeom prst="rect">
            <a:avLst/>
          </a:prstGeom>
        </p:spPr>
      </p:pic>
      <p:sp>
        <p:nvSpPr>
          <p:cNvPr id="6" name="Google Shape;1047;p42">
            <a:extLst>
              <a:ext uri="{FF2B5EF4-FFF2-40B4-BE49-F238E27FC236}">
                <a16:creationId xmlns:a16="http://schemas.microsoft.com/office/drawing/2014/main" id="{0F5D6C70-7D26-1AFD-10A3-BD5FA42878FC}"/>
              </a:ext>
            </a:extLst>
          </p:cNvPr>
          <p:cNvSpPr txBox="1"/>
          <p:nvPr/>
        </p:nvSpPr>
        <p:spPr>
          <a:xfrm rot="16200000">
            <a:off x="-862544" y="2569979"/>
            <a:ext cx="3600643" cy="104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bg1"/>
                </a:solidFill>
                <a:latin typeface="Sora Medium"/>
                <a:ea typeface="Sora Medium"/>
                <a:cs typeface="Sora Medium"/>
                <a:sym typeface="Sora Medium"/>
              </a:rPr>
              <a:t>POUND</a:t>
            </a:r>
          </a:p>
        </p:txBody>
      </p:sp>
    </p:spTree>
    <p:extLst>
      <p:ext uri="{BB962C8B-B14F-4D97-AF65-F5344CB8AC3E}">
        <p14:creationId xmlns:p14="http://schemas.microsoft.com/office/powerpoint/2010/main" val="1978812873"/>
      </p:ext>
    </p:extLst>
  </p:cSld>
  <p:clrMapOvr>
    <a:masterClrMapping/>
  </p:clrMapOvr>
</p:sld>
</file>

<file path=ppt/theme/theme1.xml><?xml version="1.0" encoding="utf-8"?>
<a:theme xmlns:a="http://schemas.openxmlformats.org/drawingml/2006/main" name="Investment Banking App Pitch Deck by Slidesgo">
  <a:themeElements>
    <a:clrScheme name="Simple Light">
      <a:dk1>
        <a:srgbClr val="000000"/>
      </a:dk1>
      <a:lt1>
        <a:srgbClr val="FFFFFF"/>
      </a:lt1>
      <a:dk2>
        <a:srgbClr val="5998FC"/>
      </a:dk2>
      <a:lt2>
        <a:srgbClr val="FC8F6F"/>
      </a:lt2>
      <a:accent1>
        <a:srgbClr val="8EF1D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17</Words>
  <Application>Microsoft Office PowerPoint</Application>
  <PresentationFormat>On-screen Show (16:9)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Sora ExtraBold</vt:lpstr>
      <vt:lpstr>Sora Medium</vt:lpstr>
      <vt:lpstr>Albert Sans Medium</vt:lpstr>
      <vt:lpstr>Investment Banking App Pitch Deck by Slidesgo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Pound  NFT based Move to Earn App</dc:title>
  <dc:creator>DELL</dc:creator>
  <cp:lastModifiedBy>ArulMurugan S</cp:lastModifiedBy>
  <cp:revision>34</cp:revision>
  <dcterms:modified xsi:type="dcterms:W3CDTF">2024-08-30T20:26:15Z</dcterms:modified>
</cp:coreProperties>
</file>